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66" r:id="rId19"/>
    <p:sldId id="26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1202A4-E439-4689-BCA9-01A29A464FE6}" v="2" dt="2023-07-21T01:46:53.0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82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82751A-F464-492C-B7CB-D82B7467D43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2977075-9D53-47AD-A891-E78B67205169}">
      <dgm:prSet/>
      <dgm:spPr/>
      <dgm:t>
        <a:bodyPr/>
        <a:lstStyle/>
        <a:p>
          <a:r>
            <a:rPr lang="en-US"/>
            <a:t>Recreation</a:t>
          </a:r>
        </a:p>
      </dgm:t>
    </dgm:pt>
    <dgm:pt modelId="{95357D28-3601-4295-B09A-92B33089E422}" type="parTrans" cxnId="{B360F23F-DDF6-4029-B837-045A5AAEBEC2}">
      <dgm:prSet/>
      <dgm:spPr/>
      <dgm:t>
        <a:bodyPr/>
        <a:lstStyle/>
        <a:p>
          <a:endParaRPr lang="en-US"/>
        </a:p>
      </dgm:t>
    </dgm:pt>
    <dgm:pt modelId="{678598AB-8C19-496A-8F16-764CEEE1ECA4}" type="sibTrans" cxnId="{B360F23F-DDF6-4029-B837-045A5AAEBEC2}">
      <dgm:prSet/>
      <dgm:spPr/>
      <dgm:t>
        <a:bodyPr/>
        <a:lstStyle/>
        <a:p>
          <a:endParaRPr lang="en-US"/>
        </a:p>
      </dgm:t>
    </dgm:pt>
    <dgm:pt modelId="{1F4A7B33-1DA7-4028-BB9F-7F1ADDE05116}">
      <dgm:prSet/>
      <dgm:spPr/>
      <dgm:t>
        <a:bodyPr/>
        <a:lstStyle/>
        <a:p>
          <a:r>
            <a:rPr lang="en-US"/>
            <a:t>Best Indoor Game</a:t>
          </a:r>
        </a:p>
      </dgm:t>
    </dgm:pt>
    <dgm:pt modelId="{19745556-BC43-400E-9390-4BA50B701CEA}" type="parTrans" cxnId="{079994E7-6184-430D-9656-F0E9844A5F63}">
      <dgm:prSet/>
      <dgm:spPr/>
      <dgm:t>
        <a:bodyPr/>
        <a:lstStyle/>
        <a:p>
          <a:endParaRPr lang="en-US"/>
        </a:p>
      </dgm:t>
    </dgm:pt>
    <dgm:pt modelId="{737834A7-5FC7-4845-A1AC-F953FF8A1592}" type="sibTrans" cxnId="{079994E7-6184-430D-9656-F0E9844A5F63}">
      <dgm:prSet/>
      <dgm:spPr/>
      <dgm:t>
        <a:bodyPr/>
        <a:lstStyle/>
        <a:p>
          <a:endParaRPr lang="en-US"/>
        </a:p>
      </dgm:t>
    </dgm:pt>
    <dgm:pt modelId="{B34B191F-C25A-4A0D-A977-765B619E59A4}">
      <dgm:prSet/>
      <dgm:spPr/>
      <dgm:t>
        <a:bodyPr/>
        <a:lstStyle/>
        <a:p>
          <a:r>
            <a:rPr lang="en-US"/>
            <a:t>Technology friendly</a:t>
          </a:r>
        </a:p>
      </dgm:t>
    </dgm:pt>
    <dgm:pt modelId="{CCB3A4CA-3C29-4AEE-BA6B-827CDB52418F}" type="parTrans" cxnId="{97A8989D-1BE6-460E-A611-564093AA4A90}">
      <dgm:prSet/>
      <dgm:spPr/>
      <dgm:t>
        <a:bodyPr/>
        <a:lstStyle/>
        <a:p>
          <a:endParaRPr lang="en-US"/>
        </a:p>
      </dgm:t>
    </dgm:pt>
    <dgm:pt modelId="{9C5DFA88-A704-47B6-BCBB-163F20E65936}" type="sibTrans" cxnId="{97A8989D-1BE6-460E-A611-564093AA4A90}">
      <dgm:prSet/>
      <dgm:spPr/>
      <dgm:t>
        <a:bodyPr/>
        <a:lstStyle/>
        <a:p>
          <a:endParaRPr lang="en-US"/>
        </a:p>
      </dgm:t>
    </dgm:pt>
    <dgm:pt modelId="{B4CE6118-838A-430C-A589-1D6B9D6AEE76}">
      <dgm:prSet/>
      <dgm:spPr/>
      <dgm:t>
        <a:bodyPr/>
        <a:lstStyle/>
        <a:p>
          <a:r>
            <a:rPr lang="en-US"/>
            <a:t>Children accessible</a:t>
          </a:r>
        </a:p>
      </dgm:t>
    </dgm:pt>
    <dgm:pt modelId="{01A93D31-44E0-468D-AE96-792260F6818B}" type="parTrans" cxnId="{A881A64C-3712-4ADB-A8EB-92A2E0A4377A}">
      <dgm:prSet/>
      <dgm:spPr/>
      <dgm:t>
        <a:bodyPr/>
        <a:lstStyle/>
        <a:p>
          <a:endParaRPr lang="en-US"/>
        </a:p>
      </dgm:t>
    </dgm:pt>
    <dgm:pt modelId="{CB1E3ECB-9A7E-411D-8B1F-856A048E055C}" type="sibTrans" cxnId="{A881A64C-3712-4ADB-A8EB-92A2E0A4377A}">
      <dgm:prSet/>
      <dgm:spPr/>
      <dgm:t>
        <a:bodyPr/>
        <a:lstStyle/>
        <a:p>
          <a:endParaRPr lang="en-US"/>
        </a:p>
      </dgm:t>
    </dgm:pt>
    <dgm:pt modelId="{4B57E708-633B-4E68-9158-222D92638250}">
      <dgm:prSet/>
      <dgm:spPr/>
      <dgm:t>
        <a:bodyPr/>
        <a:lstStyle/>
        <a:p>
          <a:r>
            <a:rPr lang="en-US"/>
            <a:t>Unlimited Attempts</a:t>
          </a:r>
        </a:p>
      </dgm:t>
    </dgm:pt>
    <dgm:pt modelId="{FBB5BEAA-0F64-423A-BFB4-A79109B10D20}" type="parTrans" cxnId="{0BDAF97E-4F89-4DD2-9034-C570F5A30617}">
      <dgm:prSet/>
      <dgm:spPr/>
      <dgm:t>
        <a:bodyPr/>
        <a:lstStyle/>
        <a:p>
          <a:endParaRPr lang="en-US"/>
        </a:p>
      </dgm:t>
    </dgm:pt>
    <dgm:pt modelId="{9CA3763A-AFE7-4373-8139-B1AE6DB5D18C}" type="sibTrans" cxnId="{0BDAF97E-4F89-4DD2-9034-C570F5A30617}">
      <dgm:prSet/>
      <dgm:spPr/>
      <dgm:t>
        <a:bodyPr/>
        <a:lstStyle/>
        <a:p>
          <a:endParaRPr lang="en-US"/>
        </a:p>
      </dgm:t>
    </dgm:pt>
    <dgm:pt modelId="{A4410FDD-9239-4992-BEC2-8E17895199C1}" type="pres">
      <dgm:prSet presAssocID="{0082751A-F464-492C-B7CB-D82B7467D436}" presName="linear" presStyleCnt="0">
        <dgm:presLayoutVars>
          <dgm:dir/>
          <dgm:animLvl val="lvl"/>
          <dgm:resizeHandles val="exact"/>
        </dgm:presLayoutVars>
      </dgm:prSet>
      <dgm:spPr/>
    </dgm:pt>
    <dgm:pt modelId="{9055501B-CD01-43AE-B8A4-CF2B3758D9D6}" type="pres">
      <dgm:prSet presAssocID="{02977075-9D53-47AD-A891-E78B67205169}" presName="parentLin" presStyleCnt="0"/>
      <dgm:spPr/>
    </dgm:pt>
    <dgm:pt modelId="{837E6592-E671-4B66-BC31-23E4F7D5F22B}" type="pres">
      <dgm:prSet presAssocID="{02977075-9D53-47AD-A891-E78B67205169}" presName="parentLeftMargin" presStyleLbl="node1" presStyleIdx="0" presStyleCnt="5"/>
      <dgm:spPr/>
    </dgm:pt>
    <dgm:pt modelId="{6937EC1A-EFDC-4FAD-BA51-A4B85EE1A381}" type="pres">
      <dgm:prSet presAssocID="{02977075-9D53-47AD-A891-E78B6720516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5E7A0CB-EA84-4433-A1F2-B88002E92DEF}" type="pres">
      <dgm:prSet presAssocID="{02977075-9D53-47AD-A891-E78B67205169}" presName="negativeSpace" presStyleCnt="0"/>
      <dgm:spPr/>
    </dgm:pt>
    <dgm:pt modelId="{B3AB2B43-4CCB-4186-B447-670C6670FA99}" type="pres">
      <dgm:prSet presAssocID="{02977075-9D53-47AD-A891-E78B67205169}" presName="childText" presStyleLbl="conFgAcc1" presStyleIdx="0" presStyleCnt="5">
        <dgm:presLayoutVars>
          <dgm:bulletEnabled val="1"/>
        </dgm:presLayoutVars>
      </dgm:prSet>
      <dgm:spPr/>
    </dgm:pt>
    <dgm:pt modelId="{9C9C9E72-5B91-42BE-9F3C-7B3EFED811C7}" type="pres">
      <dgm:prSet presAssocID="{678598AB-8C19-496A-8F16-764CEEE1ECA4}" presName="spaceBetweenRectangles" presStyleCnt="0"/>
      <dgm:spPr/>
    </dgm:pt>
    <dgm:pt modelId="{5A28AC92-7E8C-49DB-BF3E-A7515768CD01}" type="pres">
      <dgm:prSet presAssocID="{1F4A7B33-1DA7-4028-BB9F-7F1ADDE05116}" presName="parentLin" presStyleCnt="0"/>
      <dgm:spPr/>
    </dgm:pt>
    <dgm:pt modelId="{41C0B64A-40D3-4527-884E-A4849D3A4261}" type="pres">
      <dgm:prSet presAssocID="{1F4A7B33-1DA7-4028-BB9F-7F1ADDE05116}" presName="parentLeftMargin" presStyleLbl="node1" presStyleIdx="0" presStyleCnt="5"/>
      <dgm:spPr/>
    </dgm:pt>
    <dgm:pt modelId="{71E6B01E-98A4-4C7A-A56A-B9714D3A7A7C}" type="pres">
      <dgm:prSet presAssocID="{1F4A7B33-1DA7-4028-BB9F-7F1ADDE0511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4DA00D6-F6DB-46C1-B4DA-EBA7062A177F}" type="pres">
      <dgm:prSet presAssocID="{1F4A7B33-1DA7-4028-BB9F-7F1ADDE05116}" presName="negativeSpace" presStyleCnt="0"/>
      <dgm:spPr/>
    </dgm:pt>
    <dgm:pt modelId="{C4B184B0-F301-47B2-A7FF-39C86B390D7A}" type="pres">
      <dgm:prSet presAssocID="{1F4A7B33-1DA7-4028-BB9F-7F1ADDE05116}" presName="childText" presStyleLbl="conFgAcc1" presStyleIdx="1" presStyleCnt="5">
        <dgm:presLayoutVars>
          <dgm:bulletEnabled val="1"/>
        </dgm:presLayoutVars>
      </dgm:prSet>
      <dgm:spPr/>
    </dgm:pt>
    <dgm:pt modelId="{1BE1934B-5590-48F9-ABD4-7F7A049352CC}" type="pres">
      <dgm:prSet presAssocID="{737834A7-5FC7-4845-A1AC-F953FF8A1592}" presName="spaceBetweenRectangles" presStyleCnt="0"/>
      <dgm:spPr/>
    </dgm:pt>
    <dgm:pt modelId="{A96E785D-AF8E-426E-9517-2D28146FAB8E}" type="pres">
      <dgm:prSet presAssocID="{B34B191F-C25A-4A0D-A977-765B619E59A4}" presName="parentLin" presStyleCnt="0"/>
      <dgm:spPr/>
    </dgm:pt>
    <dgm:pt modelId="{EEABBAD2-01AE-48C7-BF06-1D52EF8E6070}" type="pres">
      <dgm:prSet presAssocID="{B34B191F-C25A-4A0D-A977-765B619E59A4}" presName="parentLeftMargin" presStyleLbl="node1" presStyleIdx="1" presStyleCnt="5"/>
      <dgm:spPr/>
    </dgm:pt>
    <dgm:pt modelId="{DD17CFDD-A26D-41A5-BC5D-C847AAAC5CD0}" type="pres">
      <dgm:prSet presAssocID="{B34B191F-C25A-4A0D-A977-765B619E59A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53B8BE6-515F-403D-A667-E4D73C41F59D}" type="pres">
      <dgm:prSet presAssocID="{B34B191F-C25A-4A0D-A977-765B619E59A4}" presName="negativeSpace" presStyleCnt="0"/>
      <dgm:spPr/>
    </dgm:pt>
    <dgm:pt modelId="{23D5170D-A61D-4E5F-B67D-89A63ACA2DD8}" type="pres">
      <dgm:prSet presAssocID="{B34B191F-C25A-4A0D-A977-765B619E59A4}" presName="childText" presStyleLbl="conFgAcc1" presStyleIdx="2" presStyleCnt="5">
        <dgm:presLayoutVars>
          <dgm:bulletEnabled val="1"/>
        </dgm:presLayoutVars>
      </dgm:prSet>
      <dgm:spPr/>
    </dgm:pt>
    <dgm:pt modelId="{FEB60FAB-F228-4F2A-ABFB-89149D79409A}" type="pres">
      <dgm:prSet presAssocID="{9C5DFA88-A704-47B6-BCBB-163F20E65936}" presName="spaceBetweenRectangles" presStyleCnt="0"/>
      <dgm:spPr/>
    </dgm:pt>
    <dgm:pt modelId="{1392D38E-45A4-4ED6-B0A4-DC3BF8E98D49}" type="pres">
      <dgm:prSet presAssocID="{B4CE6118-838A-430C-A589-1D6B9D6AEE76}" presName="parentLin" presStyleCnt="0"/>
      <dgm:spPr/>
    </dgm:pt>
    <dgm:pt modelId="{3FD98D2F-31FD-43B6-93F5-20D2E512D79E}" type="pres">
      <dgm:prSet presAssocID="{B4CE6118-838A-430C-A589-1D6B9D6AEE76}" presName="parentLeftMargin" presStyleLbl="node1" presStyleIdx="2" presStyleCnt="5"/>
      <dgm:spPr/>
    </dgm:pt>
    <dgm:pt modelId="{0050FFC5-B7A8-445F-A968-F986ABDCA75B}" type="pres">
      <dgm:prSet presAssocID="{B4CE6118-838A-430C-A589-1D6B9D6AEE7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244C5BA-D331-4724-95F1-DC23B3D5F7D0}" type="pres">
      <dgm:prSet presAssocID="{B4CE6118-838A-430C-A589-1D6B9D6AEE76}" presName="negativeSpace" presStyleCnt="0"/>
      <dgm:spPr/>
    </dgm:pt>
    <dgm:pt modelId="{941B4895-ED93-421A-AABF-2C2390D465E8}" type="pres">
      <dgm:prSet presAssocID="{B4CE6118-838A-430C-A589-1D6B9D6AEE76}" presName="childText" presStyleLbl="conFgAcc1" presStyleIdx="3" presStyleCnt="5">
        <dgm:presLayoutVars>
          <dgm:bulletEnabled val="1"/>
        </dgm:presLayoutVars>
      </dgm:prSet>
      <dgm:spPr/>
    </dgm:pt>
    <dgm:pt modelId="{FCD438E4-B255-4C79-A5C8-4EC2DB1585ED}" type="pres">
      <dgm:prSet presAssocID="{CB1E3ECB-9A7E-411D-8B1F-856A048E055C}" presName="spaceBetweenRectangles" presStyleCnt="0"/>
      <dgm:spPr/>
    </dgm:pt>
    <dgm:pt modelId="{D850F389-FB67-41A7-912F-8335C051E9CF}" type="pres">
      <dgm:prSet presAssocID="{4B57E708-633B-4E68-9158-222D92638250}" presName="parentLin" presStyleCnt="0"/>
      <dgm:spPr/>
    </dgm:pt>
    <dgm:pt modelId="{FEB2015A-2BC9-4429-9727-D0643BF861DB}" type="pres">
      <dgm:prSet presAssocID="{4B57E708-633B-4E68-9158-222D92638250}" presName="parentLeftMargin" presStyleLbl="node1" presStyleIdx="3" presStyleCnt="5"/>
      <dgm:spPr/>
    </dgm:pt>
    <dgm:pt modelId="{932FC44D-6E4D-4791-BB2B-E05BE32A6030}" type="pres">
      <dgm:prSet presAssocID="{4B57E708-633B-4E68-9158-222D92638250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9683EC9B-88BD-4850-BD65-1724A747A43D}" type="pres">
      <dgm:prSet presAssocID="{4B57E708-633B-4E68-9158-222D92638250}" presName="negativeSpace" presStyleCnt="0"/>
      <dgm:spPr/>
    </dgm:pt>
    <dgm:pt modelId="{EBD5C410-F727-4A46-84D2-98FA825B21BB}" type="pres">
      <dgm:prSet presAssocID="{4B57E708-633B-4E68-9158-222D9263825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ADF9CE07-E5A4-4039-98ED-37B8BCD931ED}" type="presOf" srcId="{4B57E708-633B-4E68-9158-222D92638250}" destId="{FEB2015A-2BC9-4429-9727-D0643BF861DB}" srcOrd="0" destOrd="0" presId="urn:microsoft.com/office/officeart/2005/8/layout/list1"/>
    <dgm:cxn modelId="{E14EB413-DF6C-49E3-82A9-B60C15F90A23}" type="presOf" srcId="{B4CE6118-838A-430C-A589-1D6B9D6AEE76}" destId="{3FD98D2F-31FD-43B6-93F5-20D2E512D79E}" srcOrd="0" destOrd="0" presId="urn:microsoft.com/office/officeart/2005/8/layout/list1"/>
    <dgm:cxn modelId="{41B51720-1CE3-4BA9-B703-7FF0D17A3472}" type="presOf" srcId="{B4CE6118-838A-430C-A589-1D6B9D6AEE76}" destId="{0050FFC5-B7A8-445F-A968-F986ABDCA75B}" srcOrd="1" destOrd="0" presId="urn:microsoft.com/office/officeart/2005/8/layout/list1"/>
    <dgm:cxn modelId="{E2E64925-3490-4868-A549-7158171DEC9D}" type="presOf" srcId="{4B57E708-633B-4E68-9158-222D92638250}" destId="{932FC44D-6E4D-4791-BB2B-E05BE32A6030}" srcOrd="1" destOrd="0" presId="urn:microsoft.com/office/officeart/2005/8/layout/list1"/>
    <dgm:cxn modelId="{FDE4CF36-8EE6-4A8E-B833-3196B24EF19E}" type="presOf" srcId="{02977075-9D53-47AD-A891-E78B67205169}" destId="{837E6592-E671-4B66-BC31-23E4F7D5F22B}" srcOrd="0" destOrd="0" presId="urn:microsoft.com/office/officeart/2005/8/layout/list1"/>
    <dgm:cxn modelId="{B360F23F-DDF6-4029-B837-045A5AAEBEC2}" srcId="{0082751A-F464-492C-B7CB-D82B7467D436}" destId="{02977075-9D53-47AD-A891-E78B67205169}" srcOrd="0" destOrd="0" parTransId="{95357D28-3601-4295-B09A-92B33089E422}" sibTransId="{678598AB-8C19-496A-8F16-764CEEE1ECA4}"/>
    <dgm:cxn modelId="{147FB745-0955-4116-8EC3-574E328F69D9}" type="presOf" srcId="{1F4A7B33-1DA7-4028-BB9F-7F1ADDE05116}" destId="{41C0B64A-40D3-4527-884E-A4849D3A4261}" srcOrd="0" destOrd="0" presId="urn:microsoft.com/office/officeart/2005/8/layout/list1"/>
    <dgm:cxn modelId="{A881A64C-3712-4ADB-A8EB-92A2E0A4377A}" srcId="{0082751A-F464-492C-B7CB-D82B7467D436}" destId="{B4CE6118-838A-430C-A589-1D6B9D6AEE76}" srcOrd="3" destOrd="0" parTransId="{01A93D31-44E0-468D-AE96-792260F6818B}" sibTransId="{CB1E3ECB-9A7E-411D-8B1F-856A048E055C}"/>
    <dgm:cxn modelId="{0BDAF97E-4F89-4DD2-9034-C570F5A30617}" srcId="{0082751A-F464-492C-B7CB-D82B7467D436}" destId="{4B57E708-633B-4E68-9158-222D92638250}" srcOrd="4" destOrd="0" parTransId="{FBB5BEAA-0F64-423A-BFB4-A79109B10D20}" sibTransId="{9CA3763A-AFE7-4373-8139-B1AE6DB5D18C}"/>
    <dgm:cxn modelId="{97A8989D-1BE6-460E-A611-564093AA4A90}" srcId="{0082751A-F464-492C-B7CB-D82B7467D436}" destId="{B34B191F-C25A-4A0D-A977-765B619E59A4}" srcOrd="2" destOrd="0" parTransId="{CCB3A4CA-3C29-4AEE-BA6B-827CDB52418F}" sibTransId="{9C5DFA88-A704-47B6-BCBB-163F20E65936}"/>
    <dgm:cxn modelId="{195E93C6-A2DC-4FC6-94AE-96855DB786D2}" type="presOf" srcId="{0082751A-F464-492C-B7CB-D82B7467D436}" destId="{A4410FDD-9239-4992-BEC2-8E17895199C1}" srcOrd="0" destOrd="0" presId="urn:microsoft.com/office/officeart/2005/8/layout/list1"/>
    <dgm:cxn modelId="{079994E7-6184-430D-9656-F0E9844A5F63}" srcId="{0082751A-F464-492C-B7CB-D82B7467D436}" destId="{1F4A7B33-1DA7-4028-BB9F-7F1ADDE05116}" srcOrd="1" destOrd="0" parTransId="{19745556-BC43-400E-9390-4BA50B701CEA}" sibTransId="{737834A7-5FC7-4845-A1AC-F953FF8A1592}"/>
    <dgm:cxn modelId="{8CE2F1EE-FC70-466C-B693-C46EE68A92BB}" type="presOf" srcId="{B34B191F-C25A-4A0D-A977-765B619E59A4}" destId="{DD17CFDD-A26D-41A5-BC5D-C847AAAC5CD0}" srcOrd="1" destOrd="0" presId="urn:microsoft.com/office/officeart/2005/8/layout/list1"/>
    <dgm:cxn modelId="{E93284F0-4717-45D1-8DB0-4EC42EF9692D}" type="presOf" srcId="{1F4A7B33-1DA7-4028-BB9F-7F1ADDE05116}" destId="{71E6B01E-98A4-4C7A-A56A-B9714D3A7A7C}" srcOrd="1" destOrd="0" presId="urn:microsoft.com/office/officeart/2005/8/layout/list1"/>
    <dgm:cxn modelId="{BBD759F1-EE5D-45FB-9994-AE869513DB21}" type="presOf" srcId="{02977075-9D53-47AD-A891-E78B67205169}" destId="{6937EC1A-EFDC-4FAD-BA51-A4B85EE1A381}" srcOrd="1" destOrd="0" presId="urn:microsoft.com/office/officeart/2005/8/layout/list1"/>
    <dgm:cxn modelId="{FFCB0EF8-401A-46DB-9EB1-25048AA5D307}" type="presOf" srcId="{B34B191F-C25A-4A0D-A977-765B619E59A4}" destId="{EEABBAD2-01AE-48C7-BF06-1D52EF8E6070}" srcOrd="0" destOrd="0" presId="urn:microsoft.com/office/officeart/2005/8/layout/list1"/>
    <dgm:cxn modelId="{E2474A28-99BC-4F0A-B9D4-2EBE4B79BF79}" type="presParOf" srcId="{A4410FDD-9239-4992-BEC2-8E17895199C1}" destId="{9055501B-CD01-43AE-B8A4-CF2B3758D9D6}" srcOrd="0" destOrd="0" presId="urn:microsoft.com/office/officeart/2005/8/layout/list1"/>
    <dgm:cxn modelId="{A1A0F5F2-318C-4592-82AD-B26D5A4701B1}" type="presParOf" srcId="{9055501B-CD01-43AE-B8A4-CF2B3758D9D6}" destId="{837E6592-E671-4B66-BC31-23E4F7D5F22B}" srcOrd="0" destOrd="0" presId="urn:microsoft.com/office/officeart/2005/8/layout/list1"/>
    <dgm:cxn modelId="{D8EFAFC5-4C24-4194-99BE-8C1D079E04B1}" type="presParOf" srcId="{9055501B-CD01-43AE-B8A4-CF2B3758D9D6}" destId="{6937EC1A-EFDC-4FAD-BA51-A4B85EE1A381}" srcOrd="1" destOrd="0" presId="urn:microsoft.com/office/officeart/2005/8/layout/list1"/>
    <dgm:cxn modelId="{77F0BD0A-089B-4707-B4CB-391E64F7B458}" type="presParOf" srcId="{A4410FDD-9239-4992-BEC2-8E17895199C1}" destId="{65E7A0CB-EA84-4433-A1F2-B88002E92DEF}" srcOrd="1" destOrd="0" presId="urn:microsoft.com/office/officeart/2005/8/layout/list1"/>
    <dgm:cxn modelId="{99A13BF1-0E19-44BC-BAB4-CC90C5FF05DB}" type="presParOf" srcId="{A4410FDD-9239-4992-BEC2-8E17895199C1}" destId="{B3AB2B43-4CCB-4186-B447-670C6670FA99}" srcOrd="2" destOrd="0" presId="urn:microsoft.com/office/officeart/2005/8/layout/list1"/>
    <dgm:cxn modelId="{E6991E61-A53E-4D90-BE05-4A4327A6AAF7}" type="presParOf" srcId="{A4410FDD-9239-4992-BEC2-8E17895199C1}" destId="{9C9C9E72-5B91-42BE-9F3C-7B3EFED811C7}" srcOrd="3" destOrd="0" presId="urn:microsoft.com/office/officeart/2005/8/layout/list1"/>
    <dgm:cxn modelId="{BC3B5C11-EFA3-4787-B6E5-C33D9E66F853}" type="presParOf" srcId="{A4410FDD-9239-4992-BEC2-8E17895199C1}" destId="{5A28AC92-7E8C-49DB-BF3E-A7515768CD01}" srcOrd="4" destOrd="0" presId="urn:microsoft.com/office/officeart/2005/8/layout/list1"/>
    <dgm:cxn modelId="{7DB8CCA9-9E6C-4366-AF29-80B2FF23A5E4}" type="presParOf" srcId="{5A28AC92-7E8C-49DB-BF3E-A7515768CD01}" destId="{41C0B64A-40D3-4527-884E-A4849D3A4261}" srcOrd="0" destOrd="0" presId="urn:microsoft.com/office/officeart/2005/8/layout/list1"/>
    <dgm:cxn modelId="{7788AD7A-D1E0-42B8-8751-B4E0DDBBF68B}" type="presParOf" srcId="{5A28AC92-7E8C-49DB-BF3E-A7515768CD01}" destId="{71E6B01E-98A4-4C7A-A56A-B9714D3A7A7C}" srcOrd="1" destOrd="0" presId="urn:microsoft.com/office/officeart/2005/8/layout/list1"/>
    <dgm:cxn modelId="{A2D679A0-7820-42F5-88D5-66CB93BFB9C0}" type="presParOf" srcId="{A4410FDD-9239-4992-BEC2-8E17895199C1}" destId="{54DA00D6-F6DB-46C1-B4DA-EBA7062A177F}" srcOrd="5" destOrd="0" presId="urn:microsoft.com/office/officeart/2005/8/layout/list1"/>
    <dgm:cxn modelId="{72E3C4E4-6D70-4B06-BF95-B3BD4420E2A9}" type="presParOf" srcId="{A4410FDD-9239-4992-BEC2-8E17895199C1}" destId="{C4B184B0-F301-47B2-A7FF-39C86B390D7A}" srcOrd="6" destOrd="0" presId="urn:microsoft.com/office/officeart/2005/8/layout/list1"/>
    <dgm:cxn modelId="{21FC24D6-3004-4D67-AAD2-239624E868B9}" type="presParOf" srcId="{A4410FDD-9239-4992-BEC2-8E17895199C1}" destId="{1BE1934B-5590-48F9-ABD4-7F7A049352CC}" srcOrd="7" destOrd="0" presId="urn:microsoft.com/office/officeart/2005/8/layout/list1"/>
    <dgm:cxn modelId="{A48BDF08-9B6A-4A72-83CF-EA56696173C1}" type="presParOf" srcId="{A4410FDD-9239-4992-BEC2-8E17895199C1}" destId="{A96E785D-AF8E-426E-9517-2D28146FAB8E}" srcOrd="8" destOrd="0" presId="urn:microsoft.com/office/officeart/2005/8/layout/list1"/>
    <dgm:cxn modelId="{4DA11125-A16B-49FC-A27B-BBC16B15CF32}" type="presParOf" srcId="{A96E785D-AF8E-426E-9517-2D28146FAB8E}" destId="{EEABBAD2-01AE-48C7-BF06-1D52EF8E6070}" srcOrd="0" destOrd="0" presId="urn:microsoft.com/office/officeart/2005/8/layout/list1"/>
    <dgm:cxn modelId="{4DC9BE29-6B66-4249-B6CA-04EAE44FFDD8}" type="presParOf" srcId="{A96E785D-AF8E-426E-9517-2D28146FAB8E}" destId="{DD17CFDD-A26D-41A5-BC5D-C847AAAC5CD0}" srcOrd="1" destOrd="0" presId="urn:microsoft.com/office/officeart/2005/8/layout/list1"/>
    <dgm:cxn modelId="{51CAA909-7D5F-4B63-936F-2F0DAD59C230}" type="presParOf" srcId="{A4410FDD-9239-4992-BEC2-8E17895199C1}" destId="{A53B8BE6-515F-403D-A667-E4D73C41F59D}" srcOrd="9" destOrd="0" presId="urn:microsoft.com/office/officeart/2005/8/layout/list1"/>
    <dgm:cxn modelId="{D9E8DE89-7266-4F96-8CD9-7F30E3925E18}" type="presParOf" srcId="{A4410FDD-9239-4992-BEC2-8E17895199C1}" destId="{23D5170D-A61D-4E5F-B67D-89A63ACA2DD8}" srcOrd="10" destOrd="0" presId="urn:microsoft.com/office/officeart/2005/8/layout/list1"/>
    <dgm:cxn modelId="{4BD97530-4312-43FB-A7DF-11A371B1496D}" type="presParOf" srcId="{A4410FDD-9239-4992-BEC2-8E17895199C1}" destId="{FEB60FAB-F228-4F2A-ABFB-89149D79409A}" srcOrd="11" destOrd="0" presId="urn:microsoft.com/office/officeart/2005/8/layout/list1"/>
    <dgm:cxn modelId="{55C2F2F7-2219-4EF1-B1F7-378AD587C854}" type="presParOf" srcId="{A4410FDD-9239-4992-BEC2-8E17895199C1}" destId="{1392D38E-45A4-4ED6-B0A4-DC3BF8E98D49}" srcOrd="12" destOrd="0" presId="urn:microsoft.com/office/officeart/2005/8/layout/list1"/>
    <dgm:cxn modelId="{FCB9901F-6C20-470C-99F1-213B39B5BDC4}" type="presParOf" srcId="{1392D38E-45A4-4ED6-B0A4-DC3BF8E98D49}" destId="{3FD98D2F-31FD-43B6-93F5-20D2E512D79E}" srcOrd="0" destOrd="0" presId="urn:microsoft.com/office/officeart/2005/8/layout/list1"/>
    <dgm:cxn modelId="{7C565984-C8D5-40D3-995A-CECCDB600C6C}" type="presParOf" srcId="{1392D38E-45A4-4ED6-B0A4-DC3BF8E98D49}" destId="{0050FFC5-B7A8-445F-A968-F986ABDCA75B}" srcOrd="1" destOrd="0" presId="urn:microsoft.com/office/officeart/2005/8/layout/list1"/>
    <dgm:cxn modelId="{0DBEC7F7-E0B4-41FD-9E34-6FF8D3FD9693}" type="presParOf" srcId="{A4410FDD-9239-4992-BEC2-8E17895199C1}" destId="{D244C5BA-D331-4724-95F1-DC23B3D5F7D0}" srcOrd="13" destOrd="0" presId="urn:microsoft.com/office/officeart/2005/8/layout/list1"/>
    <dgm:cxn modelId="{8634E998-611D-4C82-A6A9-5E8F2544C53C}" type="presParOf" srcId="{A4410FDD-9239-4992-BEC2-8E17895199C1}" destId="{941B4895-ED93-421A-AABF-2C2390D465E8}" srcOrd="14" destOrd="0" presId="urn:microsoft.com/office/officeart/2005/8/layout/list1"/>
    <dgm:cxn modelId="{652E99E8-F2D6-4362-A44E-38AAB8E7A3FF}" type="presParOf" srcId="{A4410FDD-9239-4992-BEC2-8E17895199C1}" destId="{FCD438E4-B255-4C79-A5C8-4EC2DB1585ED}" srcOrd="15" destOrd="0" presId="urn:microsoft.com/office/officeart/2005/8/layout/list1"/>
    <dgm:cxn modelId="{079016C9-6C08-4836-B428-0109F08ED221}" type="presParOf" srcId="{A4410FDD-9239-4992-BEC2-8E17895199C1}" destId="{D850F389-FB67-41A7-912F-8335C051E9CF}" srcOrd="16" destOrd="0" presId="urn:microsoft.com/office/officeart/2005/8/layout/list1"/>
    <dgm:cxn modelId="{E2950BD5-EAD2-4790-A0F7-18A2F69B118C}" type="presParOf" srcId="{D850F389-FB67-41A7-912F-8335C051E9CF}" destId="{FEB2015A-2BC9-4429-9727-D0643BF861DB}" srcOrd="0" destOrd="0" presId="urn:microsoft.com/office/officeart/2005/8/layout/list1"/>
    <dgm:cxn modelId="{44355A4C-EE01-42A3-BFF2-4EB393823EC0}" type="presParOf" srcId="{D850F389-FB67-41A7-912F-8335C051E9CF}" destId="{932FC44D-6E4D-4791-BB2B-E05BE32A6030}" srcOrd="1" destOrd="0" presId="urn:microsoft.com/office/officeart/2005/8/layout/list1"/>
    <dgm:cxn modelId="{B93CDA45-039C-40EC-86C9-42D71772CD05}" type="presParOf" srcId="{A4410FDD-9239-4992-BEC2-8E17895199C1}" destId="{9683EC9B-88BD-4850-BD65-1724A747A43D}" srcOrd="17" destOrd="0" presId="urn:microsoft.com/office/officeart/2005/8/layout/list1"/>
    <dgm:cxn modelId="{AC6681B7-53B3-448C-AF80-56A9086A9166}" type="presParOf" srcId="{A4410FDD-9239-4992-BEC2-8E17895199C1}" destId="{EBD5C410-F727-4A46-84D2-98FA825B21BB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23B788-1CD0-4516-B725-24A253A5199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9F38BF1-57B1-4F9D-85EC-7053535F0D6D}">
      <dgm:prSet/>
      <dgm:spPr/>
      <dgm:t>
        <a:bodyPr/>
        <a:lstStyle/>
        <a:p>
          <a:pPr>
            <a:defRPr cap="all"/>
          </a:pPr>
          <a:r>
            <a:rPr lang="en-US"/>
            <a:t>Libraries:Algs4 </a:t>
          </a:r>
        </a:p>
      </dgm:t>
    </dgm:pt>
    <dgm:pt modelId="{1BFB7109-71BE-457C-A2CB-197DA9F153CD}" type="parTrans" cxnId="{E97BEE8D-D92F-41DB-A371-03FF6ECF46C9}">
      <dgm:prSet/>
      <dgm:spPr/>
      <dgm:t>
        <a:bodyPr/>
        <a:lstStyle/>
        <a:p>
          <a:endParaRPr lang="en-US"/>
        </a:p>
      </dgm:t>
    </dgm:pt>
    <dgm:pt modelId="{3802A71D-B480-457C-8673-809C7EDDC015}" type="sibTrans" cxnId="{E97BEE8D-D92F-41DB-A371-03FF6ECF46C9}">
      <dgm:prSet/>
      <dgm:spPr/>
      <dgm:t>
        <a:bodyPr/>
        <a:lstStyle/>
        <a:p>
          <a:endParaRPr lang="en-US"/>
        </a:p>
      </dgm:t>
    </dgm:pt>
    <dgm:pt modelId="{74744F19-2059-4B4B-9B10-4396368F7939}">
      <dgm:prSet/>
      <dgm:spPr/>
      <dgm:t>
        <a:bodyPr/>
        <a:lstStyle/>
        <a:p>
          <a:pPr>
            <a:defRPr cap="all"/>
          </a:pPr>
          <a:r>
            <a:rPr lang="en-US"/>
            <a:t>Organization: includes all classes and Methods</a:t>
          </a:r>
        </a:p>
      </dgm:t>
    </dgm:pt>
    <dgm:pt modelId="{303880F9-7746-4C3E-9BF1-E5C2FBE3FAE8}" type="parTrans" cxnId="{5CFCC866-AD7F-4F19-9FDF-A5505951C66C}">
      <dgm:prSet/>
      <dgm:spPr/>
      <dgm:t>
        <a:bodyPr/>
        <a:lstStyle/>
        <a:p>
          <a:endParaRPr lang="en-US"/>
        </a:p>
      </dgm:t>
    </dgm:pt>
    <dgm:pt modelId="{26A14D77-BCC1-42A0-8292-7D603D6618CB}" type="sibTrans" cxnId="{5CFCC866-AD7F-4F19-9FDF-A5505951C66C}">
      <dgm:prSet/>
      <dgm:spPr/>
      <dgm:t>
        <a:bodyPr/>
        <a:lstStyle/>
        <a:p>
          <a:endParaRPr lang="en-US"/>
        </a:p>
      </dgm:t>
    </dgm:pt>
    <dgm:pt modelId="{6F753CFD-5676-40F5-9069-463BCC785DC6}">
      <dgm:prSet/>
      <dgm:spPr/>
      <dgm:t>
        <a:bodyPr/>
        <a:lstStyle/>
        <a:p>
          <a:pPr>
            <a:defRPr cap="all"/>
          </a:pPr>
          <a:r>
            <a:rPr lang="en-US"/>
            <a:t>Approach: Through Different color player, GUI, StdDraw</a:t>
          </a:r>
        </a:p>
      </dgm:t>
    </dgm:pt>
    <dgm:pt modelId="{46CCAFE9-2CE1-4DF5-B7F0-507F7E6A7AF3}" type="parTrans" cxnId="{D9E69BC5-BAD7-406B-84C8-E4FE33C67EE2}">
      <dgm:prSet/>
      <dgm:spPr/>
      <dgm:t>
        <a:bodyPr/>
        <a:lstStyle/>
        <a:p>
          <a:endParaRPr lang="en-US"/>
        </a:p>
      </dgm:t>
    </dgm:pt>
    <dgm:pt modelId="{7225B2F3-E774-499C-95B4-0C3A457FCDE6}" type="sibTrans" cxnId="{D9E69BC5-BAD7-406B-84C8-E4FE33C67EE2}">
      <dgm:prSet/>
      <dgm:spPr/>
      <dgm:t>
        <a:bodyPr/>
        <a:lstStyle/>
        <a:p>
          <a:endParaRPr lang="en-US"/>
        </a:p>
      </dgm:t>
    </dgm:pt>
    <dgm:pt modelId="{27280B60-2241-45E7-9EB0-0C91B6786C8E}">
      <dgm:prSet/>
      <dgm:spPr/>
      <dgm:t>
        <a:bodyPr/>
        <a:lstStyle/>
        <a:p>
          <a:pPr>
            <a:defRPr cap="all"/>
          </a:pPr>
          <a:r>
            <a:rPr lang="en-US"/>
            <a:t>Coordinates: to represent grids</a:t>
          </a:r>
        </a:p>
      </dgm:t>
    </dgm:pt>
    <dgm:pt modelId="{A627F4AA-F53A-42DC-AE2F-B37B75E27FE9}" type="parTrans" cxnId="{0C7A36C8-61B6-497A-80B7-9DB83FDD11B6}">
      <dgm:prSet/>
      <dgm:spPr/>
      <dgm:t>
        <a:bodyPr/>
        <a:lstStyle/>
        <a:p>
          <a:endParaRPr lang="en-US"/>
        </a:p>
      </dgm:t>
    </dgm:pt>
    <dgm:pt modelId="{F9008F1F-F586-484E-B0AF-D10251D9E1AA}" type="sibTrans" cxnId="{0C7A36C8-61B6-497A-80B7-9DB83FDD11B6}">
      <dgm:prSet/>
      <dgm:spPr/>
      <dgm:t>
        <a:bodyPr/>
        <a:lstStyle/>
        <a:p>
          <a:endParaRPr lang="en-US"/>
        </a:p>
      </dgm:t>
    </dgm:pt>
    <dgm:pt modelId="{C01C53AC-A424-4756-82A2-1E6FCF88CEB4}" type="pres">
      <dgm:prSet presAssocID="{4623B788-1CD0-4516-B725-24A253A51999}" presName="root" presStyleCnt="0">
        <dgm:presLayoutVars>
          <dgm:dir/>
          <dgm:resizeHandles val="exact"/>
        </dgm:presLayoutVars>
      </dgm:prSet>
      <dgm:spPr/>
    </dgm:pt>
    <dgm:pt modelId="{3E8DAB90-9BAE-4426-BDDC-8BC474C1B0D5}" type="pres">
      <dgm:prSet presAssocID="{09F38BF1-57B1-4F9D-85EC-7053535F0D6D}" presName="compNode" presStyleCnt="0"/>
      <dgm:spPr/>
    </dgm:pt>
    <dgm:pt modelId="{544FD17C-695D-4455-A2EB-6AFBF49F2F22}" type="pres">
      <dgm:prSet presAssocID="{09F38BF1-57B1-4F9D-85EC-7053535F0D6D}" presName="iconBgRect" presStyleLbl="bgShp" presStyleIdx="0" presStyleCnt="4"/>
      <dgm:spPr/>
    </dgm:pt>
    <dgm:pt modelId="{E179633C-405F-4B22-A674-7D9E64C7709C}" type="pres">
      <dgm:prSet presAssocID="{09F38BF1-57B1-4F9D-85EC-7053535F0D6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F6FA6291-4019-4A54-A6DA-21C5EE0A0840}" type="pres">
      <dgm:prSet presAssocID="{09F38BF1-57B1-4F9D-85EC-7053535F0D6D}" presName="spaceRect" presStyleCnt="0"/>
      <dgm:spPr/>
    </dgm:pt>
    <dgm:pt modelId="{8AAD7B50-6753-4E2C-99D4-FDD3AA127BB0}" type="pres">
      <dgm:prSet presAssocID="{09F38BF1-57B1-4F9D-85EC-7053535F0D6D}" presName="textRect" presStyleLbl="revTx" presStyleIdx="0" presStyleCnt="4">
        <dgm:presLayoutVars>
          <dgm:chMax val="1"/>
          <dgm:chPref val="1"/>
        </dgm:presLayoutVars>
      </dgm:prSet>
      <dgm:spPr/>
    </dgm:pt>
    <dgm:pt modelId="{CF1163BA-1241-4409-9E4D-65620E8FD729}" type="pres">
      <dgm:prSet presAssocID="{3802A71D-B480-457C-8673-809C7EDDC015}" presName="sibTrans" presStyleCnt="0"/>
      <dgm:spPr/>
    </dgm:pt>
    <dgm:pt modelId="{4CF25CE5-450D-49A3-9F0D-913A43787E2F}" type="pres">
      <dgm:prSet presAssocID="{74744F19-2059-4B4B-9B10-4396368F7939}" presName="compNode" presStyleCnt="0"/>
      <dgm:spPr/>
    </dgm:pt>
    <dgm:pt modelId="{6C8742D7-B1A7-4A75-9E22-4591D849D09F}" type="pres">
      <dgm:prSet presAssocID="{74744F19-2059-4B4B-9B10-4396368F7939}" presName="iconBgRect" presStyleLbl="bgShp" presStyleIdx="1" presStyleCnt="4"/>
      <dgm:spPr/>
    </dgm:pt>
    <dgm:pt modelId="{782CA1FF-BBC4-4376-AC9F-6A25D91FDC07}" type="pres">
      <dgm:prSet presAssocID="{74744F19-2059-4B4B-9B10-4396368F793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BA6F80AA-784A-432D-8494-5E2099D5DE41}" type="pres">
      <dgm:prSet presAssocID="{74744F19-2059-4B4B-9B10-4396368F7939}" presName="spaceRect" presStyleCnt="0"/>
      <dgm:spPr/>
    </dgm:pt>
    <dgm:pt modelId="{C4C349E4-B3BD-4127-A74C-FF0F824DFA0A}" type="pres">
      <dgm:prSet presAssocID="{74744F19-2059-4B4B-9B10-4396368F7939}" presName="textRect" presStyleLbl="revTx" presStyleIdx="1" presStyleCnt="4">
        <dgm:presLayoutVars>
          <dgm:chMax val="1"/>
          <dgm:chPref val="1"/>
        </dgm:presLayoutVars>
      </dgm:prSet>
      <dgm:spPr/>
    </dgm:pt>
    <dgm:pt modelId="{55FA0814-CB55-46FE-9CCD-8EC93E7C9E38}" type="pres">
      <dgm:prSet presAssocID="{26A14D77-BCC1-42A0-8292-7D603D6618CB}" presName="sibTrans" presStyleCnt="0"/>
      <dgm:spPr/>
    </dgm:pt>
    <dgm:pt modelId="{37A96A85-52E1-4F47-8DE7-9A21E904C73E}" type="pres">
      <dgm:prSet presAssocID="{6F753CFD-5676-40F5-9069-463BCC785DC6}" presName="compNode" presStyleCnt="0"/>
      <dgm:spPr/>
    </dgm:pt>
    <dgm:pt modelId="{23491DB2-EACC-4E67-9A92-9594C215ECD2}" type="pres">
      <dgm:prSet presAssocID="{6F753CFD-5676-40F5-9069-463BCC785DC6}" presName="iconBgRect" presStyleLbl="bgShp" presStyleIdx="2" presStyleCnt="4"/>
      <dgm:spPr/>
    </dgm:pt>
    <dgm:pt modelId="{597CF6D0-3950-4287-957D-C8B3FB2466B4}" type="pres">
      <dgm:prSet presAssocID="{6F753CFD-5676-40F5-9069-463BCC785DC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8A0E7CD3-9A0F-4227-B934-98990FD6E1FD}" type="pres">
      <dgm:prSet presAssocID="{6F753CFD-5676-40F5-9069-463BCC785DC6}" presName="spaceRect" presStyleCnt="0"/>
      <dgm:spPr/>
    </dgm:pt>
    <dgm:pt modelId="{ED945800-79A9-4D25-8018-E43E7E9A37E0}" type="pres">
      <dgm:prSet presAssocID="{6F753CFD-5676-40F5-9069-463BCC785DC6}" presName="textRect" presStyleLbl="revTx" presStyleIdx="2" presStyleCnt="4">
        <dgm:presLayoutVars>
          <dgm:chMax val="1"/>
          <dgm:chPref val="1"/>
        </dgm:presLayoutVars>
      </dgm:prSet>
      <dgm:spPr/>
    </dgm:pt>
    <dgm:pt modelId="{4373D3D7-2673-4C6D-9005-58BD43EBA55F}" type="pres">
      <dgm:prSet presAssocID="{7225B2F3-E774-499C-95B4-0C3A457FCDE6}" presName="sibTrans" presStyleCnt="0"/>
      <dgm:spPr/>
    </dgm:pt>
    <dgm:pt modelId="{3B98C5F2-34FC-452A-8A55-01738AB90562}" type="pres">
      <dgm:prSet presAssocID="{27280B60-2241-45E7-9EB0-0C91B6786C8E}" presName="compNode" presStyleCnt="0"/>
      <dgm:spPr/>
    </dgm:pt>
    <dgm:pt modelId="{F92A4C6F-2649-438D-9D45-EAE0D4FB2A97}" type="pres">
      <dgm:prSet presAssocID="{27280B60-2241-45E7-9EB0-0C91B6786C8E}" presName="iconBgRect" presStyleLbl="bgShp" presStyleIdx="3" presStyleCnt="4"/>
      <dgm:spPr/>
    </dgm:pt>
    <dgm:pt modelId="{410260BA-23CC-43F2-8A6D-BCE82D480C06}" type="pres">
      <dgm:prSet presAssocID="{27280B60-2241-45E7-9EB0-0C91B6786C8E}" presName="iconRect" presStyleLbl="node1" presStyleIdx="3" presStyleCnt="4" custScaleX="157720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0721F557-2822-48DF-BE11-545ECC74D233}" type="pres">
      <dgm:prSet presAssocID="{27280B60-2241-45E7-9EB0-0C91B6786C8E}" presName="spaceRect" presStyleCnt="0"/>
      <dgm:spPr/>
    </dgm:pt>
    <dgm:pt modelId="{46E5F0C4-2567-48E4-A84A-9E15E46269D4}" type="pres">
      <dgm:prSet presAssocID="{27280B60-2241-45E7-9EB0-0C91B6786C8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7D2F300-2018-4678-BC19-9157C192952B}" type="presOf" srcId="{27280B60-2241-45E7-9EB0-0C91B6786C8E}" destId="{46E5F0C4-2567-48E4-A84A-9E15E46269D4}" srcOrd="0" destOrd="0" presId="urn:microsoft.com/office/officeart/2018/5/layout/IconCircleLabelList"/>
    <dgm:cxn modelId="{FC36DF02-1FA3-4A29-AE74-F3D21E88E590}" type="presOf" srcId="{6F753CFD-5676-40F5-9069-463BCC785DC6}" destId="{ED945800-79A9-4D25-8018-E43E7E9A37E0}" srcOrd="0" destOrd="0" presId="urn:microsoft.com/office/officeart/2018/5/layout/IconCircleLabelList"/>
    <dgm:cxn modelId="{D9AA5207-8C49-41B7-9826-5609894DF8F5}" type="presOf" srcId="{74744F19-2059-4B4B-9B10-4396368F7939}" destId="{C4C349E4-B3BD-4127-A74C-FF0F824DFA0A}" srcOrd="0" destOrd="0" presId="urn:microsoft.com/office/officeart/2018/5/layout/IconCircleLabelList"/>
    <dgm:cxn modelId="{AE90111A-9D28-466A-9D45-70A8F0C86D91}" type="presOf" srcId="{09F38BF1-57B1-4F9D-85EC-7053535F0D6D}" destId="{8AAD7B50-6753-4E2C-99D4-FDD3AA127BB0}" srcOrd="0" destOrd="0" presId="urn:microsoft.com/office/officeart/2018/5/layout/IconCircleLabelList"/>
    <dgm:cxn modelId="{5CFCC866-AD7F-4F19-9FDF-A5505951C66C}" srcId="{4623B788-1CD0-4516-B725-24A253A51999}" destId="{74744F19-2059-4B4B-9B10-4396368F7939}" srcOrd="1" destOrd="0" parTransId="{303880F9-7746-4C3E-9BF1-E5C2FBE3FAE8}" sibTransId="{26A14D77-BCC1-42A0-8292-7D603D6618CB}"/>
    <dgm:cxn modelId="{83BFD448-782B-4E2C-AB39-E537771FAC64}" type="presOf" srcId="{4623B788-1CD0-4516-B725-24A253A51999}" destId="{C01C53AC-A424-4756-82A2-1E6FCF88CEB4}" srcOrd="0" destOrd="0" presId="urn:microsoft.com/office/officeart/2018/5/layout/IconCircleLabelList"/>
    <dgm:cxn modelId="{E97BEE8D-D92F-41DB-A371-03FF6ECF46C9}" srcId="{4623B788-1CD0-4516-B725-24A253A51999}" destId="{09F38BF1-57B1-4F9D-85EC-7053535F0D6D}" srcOrd="0" destOrd="0" parTransId="{1BFB7109-71BE-457C-A2CB-197DA9F153CD}" sibTransId="{3802A71D-B480-457C-8673-809C7EDDC015}"/>
    <dgm:cxn modelId="{D9E69BC5-BAD7-406B-84C8-E4FE33C67EE2}" srcId="{4623B788-1CD0-4516-B725-24A253A51999}" destId="{6F753CFD-5676-40F5-9069-463BCC785DC6}" srcOrd="2" destOrd="0" parTransId="{46CCAFE9-2CE1-4DF5-B7F0-507F7E6A7AF3}" sibTransId="{7225B2F3-E774-499C-95B4-0C3A457FCDE6}"/>
    <dgm:cxn modelId="{0C7A36C8-61B6-497A-80B7-9DB83FDD11B6}" srcId="{4623B788-1CD0-4516-B725-24A253A51999}" destId="{27280B60-2241-45E7-9EB0-0C91B6786C8E}" srcOrd="3" destOrd="0" parTransId="{A627F4AA-F53A-42DC-AE2F-B37B75E27FE9}" sibTransId="{F9008F1F-F586-484E-B0AF-D10251D9E1AA}"/>
    <dgm:cxn modelId="{72339F8B-A9DC-425F-9C80-DEC622D79137}" type="presParOf" srcId="{C01C53AC-A424-4756-82A2-1E6FCF88CEB4}" destId="{3E8DAB90-9BAE-4426-BDDC-8BC474C1B0D5}" srcOrd="0" destOrd="0" presId="urn:microsoft.com/office/officeart/2018/5/layout/IconCircleLabelList"/>
    <dgm:cxn modelId="{EFDC94AF-41E2-4B83-9082-D434C26B3998}" type="presParOf" srcId="{3E8DAB90-9BAE-4426-BDDC-8BC474C1B0D5}" destId="{544FD17C-695D-4455-A2EB-6AFBF49F2F22}" srcOrd="0" destOrd="0" presId="urn:microsoft.com/office/officeart/2018/5/layout/IconCircleLabelList"/>
    <dgm:cxn modelId="{CAC426CD-13DD-49EC-8DA8-8367AAE042CA}" type="presParOf" srcId="{3E8DAB90-9BAE-4426-BDDC-8BC474C1B0D5}" destId="{E179633C-405F-4B22-A674-7D9E64C7709C}" srcOrd="1" destOrd="0" presId="urn:microsoft.com/office/officeart/2018/5/layout/IconCircleLabelList"/>
    <dgm:cxn modelId="{C329CA63-3F2C-444D-9E4C-EF2A15B7FE3E}" type="presParOf" srcId="{3E8DAB90-9BAE-4426-BDDC-8BC474C1B0D5}" destId="{F6FA6291-4019-4A54-A6DA-21C5EE0A0840}" srcOrd="2" destOrd="0" presId="urn:microsoft.com/office/officeart/2018/5/layout/IconCircleLabelList"/>
    <dgm:cxn modelId="{4AF66D94-5608-4278-B079-355D64B76079}" type="presParOf" srcId="{3E8DAB90-9BAE-4426-BDDC-8BC474C1B0D5}" destId="{8AAD7B50-6753-4E2C-99D4-FDD3AA127BB0}" srcOrd="3" destOrd="0" presId="urn:microsoft.com/office/officeart/2018/5/layout/IconCircleLabelList"/>
    <dgm:cxn modelId="{C085DA64-22A9-4296-9E8E-02A6D9C85B82}" type="presParOf" srcId="{C01C53AC-A424-4756-82A2-1E6FCF88CEB4}" destId="{CF1163BA-1241-4409-9E4D-65620E8FD729}" srcOrd="1" destOrd="0" presId="urn:microsoft.com/office/officeart/2018/5/layout/IconCircleLabelList"/>
    <dgm:cxn modelId="{D7274DD6-6E7E-4B0D-AFDC-A6F91306137D}" type="presParOf" srcId="{C01C53AC-A424-4756-82A2-1E6FCF88CEB4}" destId="{4CF25CE5-450D-49A3-9F0D-913A43787E2F}" srcOrd="2" destOrd="0" presId="urn:microsoft.com/office/officeart/2018/5/layout/IconCircleLabelList"/>
    <dgm:cxn modelId="{F80981A1-2FCD-422D-B602-693086193A65}" type="presParOf" srcId="{4CF25CE5-450D-49A3-9F0D-913A43787E2F}" destId="{6C8742D7-B1A7-4A75-9E22-4591D849D09F}" srcOrd="0" destOrd="0" presId="urn:microsoft.com/office/officeart/2018/5/layout/IconCircleLabelList"/>
    <dgm:cxn modelId="{CBEA43A4-1A3F-4F1A-B20A-E29EB2B8E74A}" type="presParOf" srcId="{4CF25CE5-450D-49A3-9F0D-913A43787E2F}" destId="{782CA1FF-BBC4-4376-AC9F-6A25D91FDC07}" srcOrd="1" destOrd="0" presId="urn:microsoft.com/office/officeart/2018/5/layout/IconCircleLabelList"/>
    <dgm:cxn modelId="{E2160BB1-C46F-440D-B7B7-2597868E7E95}" type="presParOf" srcId="{4CF25CE5-450D-49A3-9F0D-913A43787E2F}" destId="{BA6F80AA-784A-432D-8494-5E2099D5DE41}" srcOrd="2" destOrd="0" presId="urn:microsoft.com/office/officeart/2018/5/layout/IconCircleLabelList"/>
    <dgm:cxn modelId="{F27D960D-6799-4E77-8B65-57F03417F56D}" type="presParOf" srcId="{4CF25CE5-450D-49A3-9F0D-913A43787E2F}" destId="{C4C349E4-B3BD-4127-A74C-FF0F824DFA0A}" srcOrd="3" destOrd="0" presId="urn:microsoft.com/office/officeart/2018/5/layout/IconCircleLabelList"/>
    <dgm:cxn modelId="{C2793AF3-6B0F-4A1C-98C5-8A9061D72071}" type="presParOf" srcId="{C01C53AC-A424-4756-82A2-1E6FCF88CEB4}" destId="{55FA0814-CB55-46FE-9CCD-8EC93E7C9E38}" srcOrd="3" destOrd="0" presId="urn:microsoft.com/office/officeart/2018/5/layout/IconCircleLabelList"/>
    <dgm:cxn modelId="{08632872-2F9E-4980-9C51-175A365A8BA7}" type="presParOf" srcId="{C01C53AC-A424-4756-82A2-1E6FCF88CEB4}" destId="{37A96A85-52E1-4F47-8DE7-9A21E904C73E}" srcOrd="4" destOrd="0" presId="urn:microsoft.com/office/officeart/2018/5/layout/IconCircleLabelList"/>
    <dgm:cxn modelId="{C535BD43-070B-4DC3-BFD4-AC60B6433E35}" type="presParOf" srcId="{37A96A85-52E1-4F47-8DE7-9A21E904C73E}" destId="{23491DB2-EACC-4E67-9A92-9594C215ECD2}" srcOrd="0" destOrd="0" presId="urn:microsoft.com/office/officeart/2018/5/layout/IconCircleLabelList"/>
    <dgm:cxn modelId="{36CCC2AE-6260-40FB-ADAF-02E038EBBB43}" type="presParOf" srcId="{37A96A85-52E1-4F47-8DE7-9A21E904C73E}" destId="{597CF6D0-3950-4287-957D-C8B3FB2466B4}" srcOrd="1" destOrd="0" presId="urn:microsoft.com/office/officeart/2018/5/layout/IconCircleLabelList"/>
    <dgm:cxn modelId="{1351A0F9-3A6B-4106-BCD7-96095D1F4E11}" type="presParOf" srcId="{37A96A85-52E1-4F47-8DE7-9A21E904C73E}" destId="{8A0E7CD3-9A0F-4227-B934-98990FD6E1FD}" srcOrd="2" destOrd="0" presId="urn:microsoft.com/office/officeart/2018/5/layout/IconCircleLabelList"/>
    <dgm:cxn modelId="{A8C96721-BFDC-4CF6-B062-C8E813C2E875}" type="presParOf" srcId="{37A96A85-52E1-4F47-8DE7-9A21E904C73E}" destId="{ED945800-79A9-4D25-8018-E43E7E9A37E0}" srcOrd="3" destOrd="0" presId="urn:microsoft.com/office/officeart/2018/5/layout/IconCircleLabelList"/>
    <dgm:cxn modelId="{2D17797A-6E05-4E97-801D-290B8930ECF6}" type="presParOf" srcId="{C01C53AC-A424-4756-82A2-1E6FCF88CEB4}" destId="{4373D3D7-2673-4C6D-9005-58BD43EBA55F}" srcOrd="5" destOrd="0" presId="urn:microsoft.com/office/officeart/2018/5/layout/IconCircleLabelList"/>
    <dgm:cxn modelId="{F3BD29EE-AD4B-4685-99F4-82EBD64CED44}" type="presParOf" srcId="{C01C53AC-A424-4756-82A2-1E6FCF88CEB4}" destId="{3B98C5F2-34FC-452A-8A55-01738AB90562}" srcOrd="6" destOrd="0" presId="urn:microsoft.com/office/officeart/2018/5/layout/IconCircleLabelList"/>
    <dgm:cxn modelId="{C8D3A615-5BE8-4901-9CFA-3509533F4DDD}" type="presParOf" srcId="{3B98C5F2-34FC-452A-8A55-01738AB90562}" destId="{F92A4C6F-2649-438D-9D45-EAE0D4FB2A97}" srcOrd="0" destOrd="0" presId="urn:microsoft.com/office/officeart/2018/5/layout/IconCircleLabelList"/>
    <dgm:cxn modelId="{970AEC0E-F7CA-49AA-B31C-FBC71A16C43E}" type="presParOf" srcId="{3B98C5F2-34FC-452A-8A55-01738AB90562}" destId="{410260BA-23CC-43F2-8A6D-BCE82D480C06}" srcOrd="1" destOrd="0" presId="urn:microsoft.com/office/officeart/2018/5/layout/IconCircleLabelList"/>
    <dgm:cxn modelId="{522D735F-069E-4383-B16E-C742C30A8F2C}" type="presParOf" srcId="{3B98C5F2-34FC-452A-8A55-01738AB90562}" destId="{0721F557-2822-48DF-BE11-545ECC74D233}" srcOrd="2" destOrd="0" presId="urn:microsoft.com/office/officeart/2018/5/layout/IconCircleLabelList"/>
    <dgm:cxn modelId="{77138B10-5E22-4D38-9CEB-C8BF66FD7261}" type="presParOf" srcId="{3B98C5F2-34FC-452A-8A55-01738AB90562}" destId="{46E5F0C4-2567-48E4-A84A-9E15E46269D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D087EAE-E14F-4FEE-8143-6E8371D4903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8C15AE7-58AB-48B6-B512-6EC4B958F3F1}">
      <dgm:prSet/>
      <dgm:spPr/>
      <dgm:t>
        <a:bodyPr/>
        <a:lstStyle/>
        <a:p>
          <a:r>
            <a:rPr lang="en-US"/>
            <a:t>Total die rolls for game</a:t>
          </a:r>
        </a:p>
      </dgm:t>
    </dgm:pt>
    <dgm:pt modelId="{3D033499-C017-4890-8B07-F59D1468EBB9}" type="parTrans" cxnId="{9CC8DEDB-C5AD-493E-BD49-15082B7707D3}">
      <dgm:prSet/>
      <dgm:spPr/>
      <dgm:t>
        <a:bodyPr/>
        <a:lstStyle/>
        <a:p>
          <a:endParaRPr lang="en-US"/>
        </a:p>
      </dgm:t>
    </dgm:pt>
    <dgm:pt modelId="{4A476D5A-56FA-4C9A-B53E-43C05111C3B9}" type="sibTrans" cxnId="{9CC8DEDB-C5AD-493E-BD49-15082B7707D3}">
      <dgm:prSet/>
      <dgm:spPr/>
      <dgm:t>
        <a:bodyPr/>
        <a:lstStyle/>
        <a:p>
          <a:endParaRPr lang="en-US"/>
        </a:p>
      </dgm:t>
    </dgm:pt>
    <dgm:pt modelId="{278283E2-93B5-44C6-996E-CA112B1AC713}">
      <dgm:prSet/>
      <dgm:spPr/>
      <dgm:t>
        <a:bodyPr/>
        <a:lstStyle/>
        <a:p>
          <a:r>
            <a:rPr lang="en-US"/>
            <a:t>Total die rolls for each player</a:t>
          </a:r>
        </a:p>
      </dgm:t>
    </dgm:pt>
    <dgm:pt modelId="{0886182D-94E4-4703-B4AE-4D4C200836FA}" type="parTrans" cxnId="{D5CBE71E-25E7-40E7-AA8D-1B4B98D671FC}">
      <dgm:prSet/>
      <dgm:spPr/>
      <dgm:t>
        <a:bodyPr/>
        <a:lstStyle/>
        <a:p>
          <a:endParaRPr lang="en-US"/>
        </a:p>
      </dgm:t>
    </dgm:pt>
    <dgm:pt modelId="{37A173C6-4982-463D-B0B0-2E849F07E6A4}" type="sibTrans" cxnId="{D5CBE71E-25E7-40E7-AA8D-1B4B98D671FC}">
      <dgm:prSet/>
      <dgm:spPr/>
      <dgm:t>
        <a:bodyPr/>
        <a:lstStyle/>
        <a:p>
          <a:endParaRPr lang="en-US"/>
        </a:p>
      </dgm:t>
    </dgm:pt>
    <dgm:pt modelId="{CFF74C7A-7F64-4E61-B26A-9B7DED4F197C}">
      <dgm:prSet/>
      <dgm:spPr/>
      <dgm:t>
        <a:bodyPr/>
        <a:lstStyle/>
        <a:p>
          <a:r>
            <a:rPr lang="en-US"/>
            <a:t>Most common die rolls for a players</a:t>
          </a:r>
        </a:p>
      </dgm:t>
    </dgm:pt>
    <dgm:pt modelId="{753A56B6-4B43-4B1B-9409-8AF64C099128}" type="parTrans" cxnId="{0DD933E6-E0BC-46BB-9F0B-92E071584A6A}">
      <dgm:prSet/>
      <dgm:spPr/>
      <dgm:t>
        <a:bodyPr/>
        <a:lstStyle/>
        <a:p>
          <a:endParaRPr lang="en-US"/>
        </a:p>
      </dgm:t>
    </dgm:pt>
    <dgm:pt modelId="{58C864CC-6B9E-41CB-8280-B196EC57A3B0}" type="sibTrans" cxnId="{0DD933E6-E0BC-46BB-9F0B-92E071584A6A}">
      <dgm:prSet/>
      <dgm:spPr/>
      <dgm:t>
        <a:bodyPr/>
        <a:lstStyle/>
        <a:p>
          <a:endParaRPr lang="en-US"/>
        </a:p>
      </dgm:t>
    </dgm:pt>
    <dgm:pt modelId="{DA3E5476-42F3-423C-B66C-110B691481E3}">
      <dgm:prSet/>
      <dgm:spPr/>
      <dgm:t>
        <a:bodyPr/>
        <a:lstStyle/>
        <a:p>
          <a:r>
            <a:rPr lang="en-US"/>
            <a:t>Total veins for a player</a:t>
          </a:r>
        </a:p>
      </dgm:t>
    </dgm:pt>
    <dgm:pt modelId="{8FE01B35-9605-4F2B-AAE1-5C35B00BF137}" type="parTrans" cxnId="{7EFDE1C8-6FC1-4EB7-A488-CEFB0ABD509A}">
      <dgm:prSet/>
      <dgm:spPr/>
      <dgm:t>
        <a:bodyPr/>
        <a:lstStyle/>
        <a:p>
          <a:endParaRPr lang="en-US"/>
        </a:p>
      </dgm:t>
    </dgm:pt>
    <dgm:pt modelId="{D5D89FC5-6A3E-4AA1-AE18-9EEA53A388E7}" type="sibTrans" cxnId="{7EFDE1C8-6FC1-4EB7-A488-CEFB0ABD509A}">
      <dgm:prSet/>
      <dgm:spPr/>
      <dgm:t>
        <a:bodyPr/>
        <a:lstStyle/>
        <a:p>
          <a:endParaRPr lang="en-US"/>
        </a:p>
      </dgm:t>
    </dgm:pt>
    <dgm:pt modelId="{9BBFD9B5-23BA-4EE4-8137-34B1E5EFADC1}">
      <dgm:prSet/>
      <dgm:spPr/>
      <dgm:t>
        <a:bodyPr/>
        <a:lstStyle/>
        <a:p>
          <a:r>
            <a:rPr lang="en-US"/>
            <a:t>Total veins for overall game</a:t>
          </a:r>
        </a:p>
      </dgm:t>
    </dgm:pt>
    <dgm:pt modelId="{D4CD23E5-6F17-4E6A-A020-46BC5B92990C}" type="parTrans" cxnId="{6B8A934D-82C0-4F4A-916A-8980DA24942A}">
      <dgm:prSet/>
      <dgm:spPr/>
      <dgm:t>
        <a:bodyPr/>
        <a:lstStyle/>
        <a:p>
          <a:endParaRPr lang="en-US"/>
        </a:p>
      </dgm:t>
    </dgm:pt>
    <dgm:pt modelId="{3CA1695A-0139-44B5-A105-64C560933DE7}" type="sibTrans" cxnId="{6B8A934D-82C0-4F4A-916A-8980DA24942A}">
      <dgm:prSet/>
      <dgm:spPr/>
      <dgm:t>
        <a:bodyPr/>
        <a:lstStyle/>
        <a:p>
          <a:endParaRPr lang="en-US"/>
        </a:p>
      </dgm:t>
    </dgm:pt>
    <dgm:pt modelId="{CB97B7B6-98FA-400E-A35E-8495C7771746}">
      <dgm:prSet/>
      <dgm:spPr/>
      <dgm:t>
        <a:bodyPr/>
        <a:lstStyle/>
        <a:p>
          <a:r>
            <a:rPr lang="en-US"/>
            <a:t>Total Arteries for a player</a:t>
          </a:r>
        </a:p>
      </dgm:t>
    </dgm:pt>
    <dgm:pt modelId="{8F5D4D00-3E50-42B6-B8B5-EC0E4F903A8A}" type="parTrans" cxnId="{96B6B499-7E08-454C-9CE2-B4FF06E50FE8}">
      <dgm:prSet/>
      <dgm:spPr/>
      <dgm:t>
        <a:bodyPr/>
        <a:lstStyle/>
        <a:p>
          <a:endParaRPr lang="en-US"/>
        </a:p>
      </dgm:t>
    </dgm:pt>
    <dgm:pt modelId="{C21CD132-95AB-4F59-81EE-BAAB50D51AF1}" type="sibTrans" cxnId="{96B6B499-7E08-454C-9CE2-B4FF06E50FE8}">
      <dgm:prSet/>
      <dgm:spPr/>
      <dgm:t>
        <a:bodyPr/>
        <a:lstStyle/>
        <a:p>
          <a:endParaRPr lang="en-US"/>
        </a:p>
      </dgm:t>
    </dgm:pt>
    <dgm:pt modelId="{2367D367-E586-4EB2-9E31-54EDDE8C9E8D}">
      <dgm:prSet/>
      <dgm:spPr/>
      <dgm:t>
        <a:bodyPr/>
        <a:lstStyle/>
        <a:p>
          <a:r>
            <a:rPr lang="en-US"/>
            <a:t>Total Arteries for overall game</a:t>
          </a:r>
        </a:p>
      </dgm:t>
    </dgm:pt>
    <dgm:pt modelId="{CA297AF8-2507-4218-93A8-8E7A4693A6B9}" type="parTrans" cxnId="{5811BABE-A9A9-4F6F-AB9E-B0C1377A40B4}">
      <dgm:prSet/>
      <dgm:spPr/>
      <dgm:t>
        <a:bodyPr/>
        <a:lstStyle/>
        <a:p>
          <a:endParaRPr lang="en-US"/>
        </a:p>
      </dgm:t>
    </dgm:pt>
    <dgm:pt modelId="{236A81E9-0B99-4B79-8A95-F6D91922161B}" type="sibTrans" cxnId="{5811BABE-A9A9-4F6F-AB9E-B0C1377A40B4}">
      <dgm:prSet/>
      <dgm:spPr/>
      <dgm:t>
        <a:bodyPr/>
        <a:lstStyle/>
        <a:p>
          <a:endParaRPr lang="en-US"/>
        </a:p>
      </dgm:t>
    </dgm:pt>
    <dgm:pt modelId="{BC84008B-7E83-4DCC-87CB-CEBD71C6C709}" type="pres">
      <dgm:prSet presAssocID="{2D087EAE-E14F-4FEE-8143-6E8371D49031}" presName="linear" presStyleCnt="0">
        <dgm:presLayoutVars>
          <dgm:animLvl val="lvl"/>
          <dgm:resizeHandles val="exact"/>
        </dgm:presLayoutVars>
      </dgm:prSet>
      <dgm:spPr/>
    </dgm:pt>
    <dgm:pt modelId="{59EB34D0-AC0D-4EB2-8FF6-8F220F4A9053}" type="pres">
      <dgm:prSet presAssocID="{D8C15AE7-58AB-48B6-B512-6EC4B958F3F1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411AAA25-64E1-4AED-881B-A270AF1C1A1D}" type="pres">
      <dgm:prSet presAssocID="{4A476D5A-56FA-4C9A-B53E-43C05111C3B9}" presName="spacer" presStyleCnt="0"/>
      <dgm:spPr/>
    </dgm:pt>
    <dgm:pt modelId="{C39CF620-8285-4AAF-839F-3FB0418AAC3A}" type="pres">
      <dgm:prSet presAssocID="{278283E2-93B5-44C6-996E-CA112B1AC713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ED5677FE-5EB9-43C1-AA00-486E66DB505E}" type="pres">
      <dgm:prSet presAssocID="{37A173C6-4982-463D-B0B0-2E849F07E6A4}" presName="spacer" presStyleCnt="0"/>
      <dgm:spPr/>
    </dgm:pt>
    <dgm:pt modelId="{BF5852AD-D195-45B4-8B11-F1E97354AE84}" type="pres">
      <dgm:prSet presAssocID="{CFF74C7A-7F64-4E61-B26A-9B7DED4F197C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F664F032-237A-465D-8527-676469CE2201}" type="pres">
      <dgm:prSet presAssocID="{58C864CC-6B9E-41CB-8280-B196EC57A3B0}" presName="spacer" presStyleCnt="0"/>
      <dgm:spPr/>
    </dgm:pt>
    <dgm:pt modelId="{4F5256A9-C5CF-4327-8FC7-DD59BFC5D2D0}" type="pres">
      <dgm:prSet presAssocID="{DA3E5476-42F3-423C-B66C-110B691481E3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D84154E6-7F8C-4BDF-8186-BDD4166F8A23}" type="pres">
      <dgm:prSet presAssocID="{D5D89FC5-6A3E-4AA1-AE18-9EEA53A388E7}" presName="spacer" presStyleCnt="0"/>
      <dgm:spPr/>
    </dgm:pt>
    <dgm:pt modelId="{BE63AFC8-6E58-40A6-8E70-D137C1A34FBC}" type="pres">
      <dgm:prSet presAssocID="{9BBFD9B5-23BA-4EE4-8137-34B1E5EFADC1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9994A35C-ACEB-43E8-B10C-FB1C215394F5}" type="pres">
      <dgm:prSet presAssocID="{3CA1695A-0139-44B5-A105-64C560933DE7}" presName="spacer" presStyleCnt="0"/>
      <dgm:spPr/>
    </dgm:pt>
    <dgm:pt modelId="{F386A1FF-1C1C-444A-8D59-77CCB6E9CF7C}" type="pres">
      <dgm:prSet presAssocID="{CB97B7B6-98FA-400E-A35E-8495C7771746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A4D718E2-6C06-4C0D-91F6-21F0E3702E5F}" type="pres">
      <dgm:prSet presAssocID="{C21CD132-95AB-4F59-81EE-BAAB50D51AF1}" presName="spacer" presStyleCnt="0"/>
      <dgm:spPr/>
    </dgm:pt>
    <dgm:pt modelId="{101A0E3C-1659-49E6-8874-44ABF886EE3C}" type="pres">
      <dgm:prSet presAssocID="{2367D367-E586-4EB2-9E31-54EDDE8C9E8D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D5CBE71E-25E7-40E7-AA8D-1B4B98D671FC}" srcId="{2D087EAE-E14F-4FEE-8143-6E8371D49031}" destId="{278283E2-93B5-44C6-996E-CA112B1AC713}" srcOrd="1" destOrd="0" parTransId="{0886182D-94E4-4703-B4AE-4D4C200836FA}" sibTransId="{37A173C6-4982-463D-B0B0-2E849F07E6A4}"/>
    <dgm:cxn modelId="{AEB9D34C-0C0D-45F9-A4C6-AFC63FBFF4B6}" type="presOf" srcId="{DA3E5476-42F3-423C-B66C-110B691481E3}" destId="{4F5256A9-C5CF-4327-8FC7-DD59BFC5D2D0}" srcOrd="0" destOrd="0" presId="urn:microsoft.com/office/officeart/2005/8/layout/vList2"/>
    <dgm:cxn modelId="{6B8A934D-82C0-4F4A-916A-8980DA24942A}" srcId="{2D087EAE-E14F-4FEE-8143-6E8371D49031}" destId="{9BBFD9B5-23BA-4EE4-8137-34B1E5EFADC1}" srcOrd="4" destOrd="0" parTransId="{D4CD23E5-6F17-4E6A-A020-46BC5B92990C}" sibTransId="{3CA1695A-0139-44B5-A105-64C560933DE7}"/>
    <dgm:cxn modelId="{A28FDF80-2730-4681-B576-35C9F250BC94}" type="presOf" srcId="{2D087EAE-E14F-4FEE-8143-6E8371D49031}" destId="{BC84008B-7E83-4DCC-87CB-CEBD71C6C709}" srcOrd="0" destOrd="0" presId="urn:microsoft.com/office/officeart/2005/8/layout/vList2"/>
    <dgm:cxn modelId="{96B6B499-7E08-454C-9CE2-B4FF06E50FE8}" srcId="{2D087EAE-E14F-4FEE-8143-6E8371D49031}" destId="{CB97B7B6-98FA-400E-A35E-8495C7771746}" srcOrd="5" destOrd="0" parTransId="{8F5D4D00-3E50-42B6-B8B5-EC0E4F903A8A}" sibTransId="{C21CD132-95AB-4F59-81EE-BAAB50D51AF1}"/>
    <dgm:cxn modelId="{36CEA2B3-7A70-4C21-8D63-63850D27CB7D}" type="presOf" srcId="{9BBFD9B5-23BA-4EE4-8137-34B1E5EFADC1}" destId="{BE63AFC8-6E58-40A6-8E70-D137C1A34FBC}" srcOrd="0" destOrd="0" presId="urn:microsoft.com/office/officeart/2005/8/layout/vList2"/>
    <dgm:cxn modelId="{5811BABE-A9A9-4F6F-AB9E-B0C1377A40B4}" srcId="{2D087EAE-E14F-4FEE-8143-6E8371D49031}" destId="{2367D367-E586-4EB2-9E31-54EDDE8C9E8D}" srcOrd="6" destOrd="0" parTransId="{CA297AF8-2507-4218-93A8-8E7A4693A6B9}" sibTransId="{236A81E9-0B99-4B79-8A95-F6D91922161B}"/>
    <dgm:cxn modelId="{B3B594C1-100A-4D42-AA14-C0FB97D16E8C}" type="presOf" srcId="{CFF74C7A-7F64-4E61-B26A-9B7DED4F197C}" destId="{BF5852AD-D195-45B4-8B11-F1E97354AE84}" srcOrd="0" destOrd="0" presId="urn:microsoft.com/office/officeart/2005/8/layout/vList2"/>
    <dgm:cxn modelId="{7EFDE1C8-6FC1-4EB7-A488-CEFB0ABD509A}" srcId="{2D087EAE-E14F-4FEE-8143-6E8371D49031}" destId="{DA3E5476-42F3-423C-B66C-110B691481E3}" srcOrd="3" destOrd="0" parTransId="{8FE01B35-9605-4F2B-AAE1-5C35B00BF137}" sibTransId="{D5D89FC5-6A3E-4AA1-AE18-9EEA53A388E7}"/>
    <dgm:cxn modelId="{538E5BD4-69E7-43DE-BAB7-C1C0358E6FE0}" type="presOf" srcId="{278283E2-93B5-44C6-996E-CA112B1AC713}" destId="{C39CF620-8285-4AAF-839F-3FB0418AAC3A}" srcOrd="0" destOrd="0" presId="urn:microsoft.com/office/officeart/2005/8/layout/vList2"/>
    <dgm:cxn modelId="{9CC8DEDB-C5AD-493E-BD49-15082B7707D3}" srcId="{2D087EAE-E14F-4FEE-8143-6E8371D49031}" destId="{D8C15AE7-58AB-48B6-B512-6EC4B958F3F1}" srcOrd="0" destOrd="0" parTransId="{3D033499-C017-4890-8B07-F59D1468EBB9}" sibTransId="{4A476D5A-56FA-4C9A-B53E-43C05111C3B9}"/>
    <dgm:cxn modelId="{0DD933E6-E0BC-46BB-9F0B-92E071584A6A}" srcId="{2D087EAE-E14F-4FEE-8143-6E8371D49031}" destId="{CFF74C7A-7F64-4E61-B26A-9B7DED4F197C}" srcOrd="2" destOrd="0" parTransId="{753A56B6-4B43-4B1B-9409-8AF64C099128}" sibTransId="{58C864CC-6B9E-41CB-8280-B196EC57A3B0}"/>
    <dgm:cxn modelId="{C627D6ED-BF4A-4010-ADD8-F495051C737C}" type="presOf" srcId="{D8C15AE7-58AB-48B6-B512-6EC4B958F3F1}" destId="{59EB34D0-AC0D-4EB2-8FF6-8F220F4A9053}" srcOrd="0" destOrd="0" presId="urn:microsoft.com/office/officeart/2005/8/layout/vList2"/>
    <dgm:cxn modelId="{A32505F9-C301-4FB7-9795-AB36409925B4}" type="presOf" srcId="{CB97B7B6-98FA-400E-A35E-8495C7771746}" destId="{F386A1FF-1C1C-444A-8D59-77CCB6E9CF7C}" srcOrd="0" destOrd="0" presId="urn:microsoft.com/office/officeart/2005/8/layout/vList2"/>
    <dgm:cxn modelId="{554090FF-87FB-4205-814A-FA15FA90F8FC}" type="presOf" srcId="{2367D367-E586-4EB2-9E31-54EDDE8C9E8D}" destId="{101A0E3C-1659-49E6-8874-44ABF886EE3C}" srcOrd="0" destOrd="0" presId="urn:microsoft.com/office/officeart/2005/8/layout/vList2"/>
    <dgm:cxn modelId="{93335B05-03F3-41BA-9A14-EFA939319AA3}" type="presParOf" srcId="{BC84008B-7E83-4DCC-87CB-CEBD71C6C709}" destId="{59EB34D0-AC0D-4EB2-8FF6-8F220F4A9053}" srcOrd="0" destOrd="0" presId="urn:microsoft.com/office/officeart/2005/8/layout/vList2"/>
    <dgm:cxn modelId="{1C582740-E016-4DC3-9FB1-2DE2478F9457}" type="presParOf" srcId="{BC84008B-7E83-4DCC-87CB-CEBD71C6C709}" destId="{411AAA25-64E1-4AED-881B-A270AF1C1A1D}" srcOrd="1" destOrd="0" presId="urn:microsoft.com/office/officeart/2005/8/layout/vList2"/>
    <dgm:cxn modelId="{82BE4432-9883-4588-A650-6F43B9430A34}" type="presParOf" srcId="{BC84008B-7E83-4DCC-87CB-CEBD71C6C709}" destId="{C39CF620-8285-4AAF-839F-3FB0418AAC3A}" srcOrd="2" destOrd="0" presId="urn:microsoft.com/office/officeart/2005/8/layout/vList2"/>
    <dgm:cxn modelId="{B18C33C0-9E7C-474C-A8FD-1179F4D31AF9}" type="presParOf" srcId="{BC84008B-7E83-4DCC-87CB-CEBD71C6C709}" destId="{ED5677FE-5EB9-43C1-AA00-486E66DB505E}" srcOrd="3" destOrd="0" presId="urn:microsoft.com/office/officeart/2005/8/layout/vList2"/>
    <dgm:cxn modelId="{273B0CC7-C94D-4CC7-A02A-C2313EE63C9B}" type="presParOf" srcId="{BC84008B-7E83-4DCC-87CB-CEBD71C6C709}" destId="{BF5852AD-D195-45B4-8B11-F1E97354AE84}" srcOrd="4" destOrd="0" presId="urn:microsoft.com/office/officeart/2005/8/layout/vList2"/>
    <dgm:cxn modelId="{3BACC275-E2A1-4D26-987F-ADCED5CA9C19}" type="presParOf" srcId="{BC84008B-7E83-4DCC-87CB-CEBD71C6C709}" destId="{F664F032-237A-465D-8527-676469CE2201}" srcOrd="5" destOrd="0" presId="urn:microsoft.com/office/officeart/2005/8/layout/vList2"/>
    <dgm:cxn modelId="{09188924-2E9C-4B2B-A8F7-F5535A4CA928}" type="presParOf" srcId="{BC84008B-7E83-4DCC-87CB-CEBD71C6C709}" destId="{4F5256A9-C5CF-4327-8FC7-DD59BFC5D2D0}" srcOrd="6" destOrd="0" presId="urn:microsoft.com/office/officeart/2005/8/layout/vList2"/>
    <dgm:cxn modelId="{165463DA-724E-439D-B790-5CF5BA2BE195}" type="presParOf" srcId="{BC84008B-7E83-4DCC-87CB-CEBD71C6C709}" destId="{D84154E6-7F8C-4BDF-8186-BDD4166F8A23}" srcOrd="7" destOrd="0" presId="urn:microsoft.com/office/officeart/2005/8/layout/vList2"/>
    <dgm:cxn modelId="{4055240B-DEB9-46BC-B54B-F27C19F8E74C}" type="presParOf" srcId="{BC84008B-7E83-4DCC-87CB-CEBD71C6C709}" destId="{BE63AFC8-6E58-40A6-8E70-D137C1A34FBC}" srcOrd="8" destOrd="0" presId="urn:microsoft.com/office/officeart/2005/8/layout/vList2"/>
    <dgm:cxn modelId="{43C54F48-F8F2-41BF-8B54-136F48CD355D}" type="presParOf" srcId="{BC84008B-7E83-4DCC-87CB-CEBD71C6C709}" destId="{9994A35C-ACEB-43E8-B10C-FB1C215394F5}" srcOrd="9" destOrd="0" presId="urn:microsoft.com/office/officeart/2005/8/layout/vList2"/>
    <dgm:cxn modelId="{674EDBD0-9337-404F-8F32-EAECB6E1B652}" type="presParOf" srcId="{BC84008B-7E83-4DCC-87CB-CEBD71C6C709}" destId="{F386A1FF-1C1C-444A-8D59-77CCB6E9CF7C}" srcOrd="10" destOrd="0" presId="urn:microsoft.com/office/officeart/2005/8/layout/vList2"/>
    <dgm:cxn modelId="{7D6A74E8-5C1A-4E97-8D4B-F01581E847B5}" type="presParOf" srcId="{BC84008B-7E83-4DCC-87CB-CEBD71C6C709}" destId="{A4D718E2-6C06-4C0D-91F6-21F0E3702E5F}" srcOrd="11" destOrd="0" presId="urn:microsoft.com/office/officeart/2005/8/layout/vList2"/>
    <dgm:cxn modelId="{F667B76A-E723-4E61-B8CC-3DFA7DB4B4DB}" type="presParOf" srcId="{BC84008B-7E83-4DCC-87CB-CEBD71C6C709}" destId="{101A0E3C-1659-49E6-8874-44ABF886EE3C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AB2B43-4CCB-4186-B447-670C6670FA99}">
      <dsp:nvSpPr>
        <dsp:cNvPr id="0" name=""/>
        <dsp:cNvSpPr/>
      </dsp:nvSpPr>
      <dsp:spPr>
        <a:xfrm>
          <a:off x="0" y="352809"/>
          <a:ext cx="105156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37EC1A-EFDC-4FAD-BA51-A4B85EE1A381}">
      <dsp:nvSpPr>
        <dsp:cNvPr id="0" name=""/>
        <dsp:cNvSpPr/>
      </dsp:nvSpPr>
      <dsp:spPr>
        <a:xfrm>
          <a:off x="525780" y="72369"/>
          <a:ext cx="736092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Recreation</a:t>
          </a:r>
        </a:p>
      </dsp:txBody>
      <dsp:txXfrm>
        <a:off x="553160" y="99749"/>
        <a:ext cx="7306160" cy="506120"/>
      </dsp:txXfrm>
    </dsp:sp>
    <dsp:sp modelId="{C4B184B0-F301-47B2-A7FF-39C86B390D7A}">
      <dsp:nvSpPr>
        <dsp:cNvPr id="0" name=""/>
        <dsp:cNvSpPr/>
      </dsp:nvSpPr>
      <dsp:spPr>
        <a:xfrm>
          <a:off x="0" y="1214649"/>
          <a:ext cx="105156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E6B01E-98A4-4C7A-A56A-B9714D3A7A7C}">
      <dsp:nvSpPr>
        <dsp:cNvPr id="0" name=""/>
        <dsp:cNvSpPr/>
      </dsp:nvSpPr>
      <dsp:spPr>
        <a:xfrm>
          <a:off x="525780" y="934209"/>
          <a:ext cx="736092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Best Indoor Game</a:t>
          </a:r>
        </a:p>
      </dsp:txBody>
      <dsp:txXfrm>
        <a:off x="553160" y="961589"/>
        <a:ext cx="7306160" cy="506120"/>
      </dsp:txXfrm>
    </dsp:sp>
    <dsp:sp modelId="{23D5170D-A61D-4E5F-B67D-89A63ACA2DD8}">
      <dsp:nvSpPr>
        <dsp:cNvPr id="0" name=""/>
        <dsp:cNvSpPr/>
      </dsp:nvSpPr>
      <dsp:spPr>
        <a:xfrm>
          <a:off x="0" y="2076489"/>
          <a:ext cx="105156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17CFDD-A26D-41A5-BC5D-C847AAAC5CD0}">
      <dsp:nvSpPr>
        <dsp:cNvPr id="0" name=""/>
        <dsp:cNvSpPr/>
      </dsp:nvSpPr>
      <dsp:spPr>
        <a:xfrm>
          <a:off x="525780" y="1796049"/>
          <a:ext cx="736092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Technology friendly</a:t>
          </a:r>
        </a:p>
      </dsp:txBody>
      <dsp:txXfrm>
        <a:off x="553160" y="1823429"/>
        <a:ext cx="7306160" cy="506120"/>
      </dsp:txXfrm>
    </dsp:sp>
    <dsp:sp modelId="{941B4895-ED93-421A-AABF-2C2390D465E8}">
      <dsp:nvSpPr>
        <dsp:cNvPr id="0" name=""/>
        <dsp:cNvSpPr/>
      </dsp:nvSpPr>
      <dsp:spPr>
        <a:xfrm>
          <a:off x="0" y="2938329"/>
          <a:ext cx="105156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50FFC5-B7A8-445F-A968-F986ABDCA75B}">
      <dsp:nvSpPr>
        <dsp:cNvPr id="0" name=""/>
        <dsp:cNvSpPr/>
      </dsp:nvSpPr>
      <dsp:spPr>
        <a:xfrm>
          <a:off x="525780" y="2657889"/>
          <a:ext cx="736092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Children accessible</a:t>
          </a:r>
        </a:p>
      </dsp:txBody>
      <dsp:txXfrm>
        <a:off x="553160" y="2685269"/>
        <a:ext cx="7306160" cy="506120"/>
      </dsp:txXfrm>
    </dsp:sp>
    <dsp:sp modelId="{EBD5C410-F727-4A46-84D2-98FA825B21BB}">
      <dsp:nvSpPr>
        <dsp:cNvPr id="0" name=""/>
        <dsp:cNvSpPr/>
      </dsp:nvSpPr>
      <dsp:spPr>
        <a:xfrm>
          <a:off x="0" y="3800169"/>
          <a:ext cx="105156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2FC44D-6E4D-4791-BB2B-E05BE32A6030}">
      <dsp:nvSpPr>
        <dsp:cNvPr id="0" name=""/>
        <dsp:cNvSpPr/>
      </dsp:nvSpPr>
      <dsp:spPr>
        <a:xfrm>
          <a:off x="525780" y="3519729"/>
          <a:ext cx="736092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Unlimited Attempts</a:t>
          </a:r>
        </a:p>
      </dsp:txBody>
      <dsp:txXfrm>
        <a:off x="553160" y="3547109"/>
        <a:ext cx="7306160" cy="506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4FD17C-695D-4455-A2EB-6AFBF49F2F22}">
      <dsp:nvSpPr>
        <dsp:cNvPr id="0" name=""/>
        <dsp:cNvSpPr/>
      </dsp:nvSpPr>
      <dsp:spPr>
        <a:xfrm>
          <a:off x="562927" y="788206"/>
          <a:ext cx="1445998" cy="144599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79633C-405F-4B22-A674-7D9E64C7709C}">
      <dsp:nvSpPr>
        <dsp:cNvPr id="0" name=""/>
        <dsp:cNvSpPr/>
      </dsp:nvSpPr>
      <dsp:spPr>
        <a:xfrm>
          <a:off x="871091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AD7B50-6753-4E2C-99D4-FDD3AA127BB0}">
      <dsp:nvSpPr>
        <dsp:cNvPr id="0" name=""/>
        <dsp:cNvSpPr/>
      </dsp:nvSpPr>
      <dsp:spPr>
        <a:xfrm>
          <a:off x="100682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Libraries:Algs4 </a:t>
          </a:r>
        </a:p>
      </dsp:txBody>
      <dsp:txXfrm>
        <a:off x="100682" y="2684598"/>
        <a:ext cx="2370489" cy="720000"/>
      </dsp:txXfrm>
    </dsp:sp>
    <dsp:sp modelId="{6C8742D7-B1A7-4A75-9E22-4591D849D09F}">
      <dsp:nvSpPr>
        <dsp:cNvPr id="0" name=""/>
        <dsp:cNvSpPr/>
      </dsp:nvSpPr>
      <dsp:spPr>
        <a:xfrm>
          <a:off x="3348252" y="788206"/>
          <a:ext cx="1445998" cy="144599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2CA1FF-BBC4-4376-AC9F-6A25D91FDC07}">
      <dsp:nvSpPr>
        <dsp:cNvPr id="0" name=""/>
        <dsp:cNvSpPr/>
      </dsp:nvSpPr>
      <dsp:spPr>
        <a:xfrm>
          <a:off x="3656416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C349E4-B3BD-4127-A74C-FF0F824DFA0A}">
      <dsp:nvSpPr>
        <dsp:cNvPr id="0" name=""/>
        <dsp:cNvSpPr/>
      </dsp:nvSpPr>
      <dsp:spPr>
        <a:xfrm>
          <a:off x="2886007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Organization: includes all classes and Methods</a:t>
          </a:r>
        </a:p>
      </dsp:txBody>
      <dsp:txXfrm>
        <a:off x="2886007" y="2684598"/>
        <a:ext cx="2370489" cy="720000"/>
      </dsp:txXfrm>
    </dsp:sp>
    <dsp:sp modelId="{23491DB2-EACC-4E67-9A92-9594C215ECD2}">
      <dsp:nvSpPr>
        <dsp:cNvPr id="0" name=""/>
        <dsp:cNvSpPr/>
      </dsp:nvSpPr>
      <dsp:spPr>
        <a:xfrm>
          <a:off x="6133577" y="788206"/>
          <a:ext cx="1445998" cy="144599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7CF6D0-3950-4287-957D-C8B3FB2466B4}">
      <dsp:nvSpPr>
        <dsp:cNvPr id="0" name=""/>
        <dsp:cNvSpPr/>
      </dsp:nvSpPr>
      <dsp:spPr>
        <a:xfrm>
          <a:off x="6441741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945800-79A9-4D25-8018-E43E7E9A37E0}">
      <dsp:nvSpPr>
        <dsp:cNvPr id="0" name=""/>
        <dsp:cNvSpPr/>
      </dsp:nvSpPr>
      <dsp:spPr>
        <a:xfrm>
          <a:off x="5671332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Approach: Through Different color player, GUI, StdDraw</a:t>
          </a:r>
        </a:p>
      </dsp:txBody>
      <dsp:txXfrm>
        <a:off x="5671332" y="2684598"/>
        <a:ext cx="2370489" cy="720000"/>
      </dsp:txXfrm>
    </dsp:sp>
    <dsp:sp modelId="{F92A4C6F-2649-438D-9D45-EAE0D4FB2A97}">
      <dsp:nvSpPr>
        <dsp:cNvPr id="0" name=""/>
        <dsp:cNvSpPr/>
      </dsp:nvSpPr>
      <dsp:spPr>
        <a:xfrm>
          <a:off x="8918902" y="788206"/>
          <a:ext cx="1445998" cy="144599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0260BA-23CC-43F2-8A6D-BCE82D480C06}">
      <dsp:nvSpPr>
        <dsp:cNvPr id="0" name=""/>
        <dsp:cNvSpPr/>
      </dsp:nvSpPr>
      <dsp:spPr>
        <a:xfrm>
          <a:off x="8987623" y="1096370"/>
          <a:ext cx="1308557" cy="8296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E5F0C4-2567-48E4-A84A-9E15E46269D4}">
      <dsp:nvSpPr>
        <dsp:cNvPr id="0" name=""/>
        <dsp:cNvSpPr/>
      </dsp:nvSpPr>
      <dsp:spPr>
        <a:xfrm>
          <a:off x="8456657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Coordinates: to represent grids</a:t>
          </a:r>
        </a:p>
      </dsp:txBody>
      <dsp:txXfrm>
        <a:off x="8456657" y="2684598"/>
        <a:ext cx="2370489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EB34D0-AC0D-4EB2-8FF6-8F220F4A9053}">
      <dsp:nvSpPr>
        <dsp:cNvPr id="0" name=""/>
        <dsp:cNvSpPr/>
      </dsp:nvSpPr>
      <dsp:spPr>
        <a:xfrm>
          <a:off x="0" y="59477"/>
          <a:ext cx="10927829" cy="527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Total die rolls for game</a:t>
          </a:r>
        </a:p>
      </dsp:txBody>
      <dsp:txXfrm>
        <a:off x="25759" y="85236"/>
        <a:ext cx="10876311" cy="476152"/>
      </dsp:txXfrm>
    </dsp:sp>
    <dsp:sp modelId="{C39CF620-8285-4AAF-839F-3FB0418AAC3A}">
      <dsp:nvSpPr>
        <dsp:cNvPr id="0" name=""/>
        <dsp:cNvSpPr/>
      </dsp:nvSpPr>
      <dsp:spPr>
        <a:xfrm>
          <a:off x="0" y="650507"/>
          <a:ext cx="10927829" cy="527670"/>
        </a:xfrm>
        <a:prstGeom prst="roundRect">
          <a:avLst/>
        </a:prstGeom>
        <a:solidFill>
          <a:schemeClr val="accent2">
            <a:hueOff val="-242561"/>
            <a:satOff val="-13988"/>
            <a:lumOff val="14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Total die rolls for each player</a:t>
          </a:r>
        </a:p>
      </dsp:txBody>
      <dsp:txXfrm>
        <a:off x="25759" y="676266"/>
        <a:ext cx="10876311" cy="476152"/>
      </dsp:txXfrm>
    </dsp:sp>
    <dsp:sp modelId="{BF5852AD-D195-45B4-8B11-F1E97354AE84}">
      <dsp:nvSpPr>
        <dsp:cNvPr id="0" name=""/>
        <dsp:cNvSpPr/>
      </dsp:nvSpPr>
      <dsp:spPr>
        <a:xfrm>
          <a:off x="0" y="1241537"/>
          <a:ext cx="10927829" cy="527670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Most common die rolls for a players</a:t>
          </a:r>
        </a:p>
      </dsp:txBody>
      <dsp:txXfrm>
        <a:off x="25759" y="1267296"/>
        <a:ext cx="10876311" cy="476152"/>
      </dsp:txXfrm>
    </dsp:sp>
    <dsp:sp modelId="{4F5256A9-C5CF-4327-8FC7-DD59BFC5D2D0}">
      <dsp:nvSpPr>
        <dsp:cNvPr id="0" name=""/>
        <dsp:cNvSpPr/>
      </dsp:nvSpPr>
      <dsp:spPr>
        <a:xfrm>
          <a:off x="0" y="1832567"/>
          <a:ext cx="10927829" cy="52767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Total veins for a player</a:t>
          </a:r>
        </a:p>
      </dsp:txBody>
      <dsp:txXfrm>
        <a:off x="25759" y="1858326"/>
        <a:ext cx="10876311" cy="476152"/>
      </dsp:txXfrm>
    </dsp:sp>
    <dsp:sp modelId="{BE63AFC8-6E58-40A6-8E70-D137C1A34FBC}">
      <dsp:nvSpPr>
        <dsp:cNvPr id="0" name=""/>
        <dsp:cNvSpPr/>
      </dsp:nvSpPr>
      <dsp:spPr>
        <a:xfrm>
          <a:off x="0" y="2423597"/>
          <a:ext cx="10927829" cy="527670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Total veins for overall game</a:t>
          </a:r>
        </a:p>
      </dsp:txBody>
      <dsp:txXfrm>
        <a:off x="25759" y="2449356"/>
        <a:ext cx="10876311" cy="476152"/>
      </dsp:txXfrm>
    </dsp:sp>
    <dsp:sp modelId="{F386A1FF-1C1C-444A-8D59-77CCB6E9CF7C}">
      <dsp:nvSpPr>
        <dsp:cNvPr id="0" name=""/>
        <dsp:cNvSpPr/>
      </dsp:nvSpPr>
      <dsp:spPr>
        <a:xfrm>
          <a:off x="0" y="3014627"/>
          <a:ext cx="10927829" cy="527670"/>
        </a:xfrm>
        <a:prstGeom prst="roundRect">
          <a:avLst/>
        </a:prstGeom>
        <a:solidFill>
          <a:schemeClr val="accent2">
            <a:hueOff val="-1212803"/>
            <a:satOff val="-69940"/>
            <a:lumOff val="71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Total Arteries for a player</a:t>
          </a:r>
        </a:p>
      </dsp:txBody>
      <dsp:txXfrm>
        <a:off x="25759" y="3040386"/>
        <a:ext cx="10876311" cy="476152"/>
      </dsp:txXfrm>
    </dsp:sp>
    <dsp:sp modelId="{101A0E3C-1659-49E6-8874-44ABF886EE3C}">
      <dsp:nvSpPr>
        <dsp:cNvPr id="0" name=""/>
        <dsp:cNvSpPr/>
      </dsp:nvSpPr>
      <dsp:spPr>
        <a:xfrm>
          <a:off x="0" y="3605657"/>
          <a:ext cx="10927829" cy="52767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Total Arteries for overall game</a:t>
          </a:r>
        </a:p>
      </dsp:txBody>
      <dsp:txXfrm>
        <a:off x="25759" y="3631416"/>
        <a:ext cx="10876311" cy="4761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31C32-0BAC-594B-92CF-092EB34B74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7D8A2F-8456-9E99-0139-7149179AB1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5E5D3-8287-07BD-BFAB-67B166634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AF335-D701-4BB7-84A3-CE3F07A1FFBB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6F539-37F9-8E72-CA52-1A0AF3C63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1B85B-1A1A-EC64-0A20-49DEE70F4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64F0D-5642-457B-AB2C-3C8B982D2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203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525C-0F06-D500-B893-8BEC71021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E07184-835C-845C-331A-A1C0E66DD7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3A180-C1EA-0468-BC8C-DF7270563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AF335-D701-4BB7-84A3-CE3F07A1FFBB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53C72-26E1-BC61-A843-48EC5150C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538DF-3E32-4A75-9246-0024A4D88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64F0D-5642-457B-AB2C-3C8B982D2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21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628B01-4DBB-D1C2-58F3-D3EC8729CB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49717B-2506-E4B5-6292-98E66E189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5C2D6-5CDE-77F1-F115-A3D9F8347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AF335-D701-4BB7-84A3-CE3F07A1FFBB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1CF17-4FB2-07DC-C276-4C8344AE0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F438E-7135-959E-D2C2-FE436CC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64F0D-5642-457B-AB2C-3C8B982D2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006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E7176-08CE-BFAC-4EFF-06F36A9ED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168BF-F3CC-F0E7-05B4-91B894C86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048962-5FAD-18BB-4A7D-414D4E467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AF335-D701-4BB7-84A3-CE3F07A1FFBB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296F8-6C9D-00B5-F157-33B04C0A4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C548F-D5B8-9D41-875A-888A81B81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64F0D-5642-457B-AB2C-3C8B982D2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48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07C19-CC09-F277-6B10-B72F41EDB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90ADAB-1883-28C7-4075-08A7964E4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01E98-4298-26BF-7AA1-2F61CF835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AF335-D701-4BB7-84A3-CE3F07A1FFBB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88A96-076E-D19F-C075-96E653214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425A3-B446-924D-77FD-DB166AEB2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64F0D-5642-457B-AB2C-3C8B982D2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28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7AFA2-7A25-660D-3DA2-A1D6B1638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FF887-6552-CD4D-7A5D-09636D1704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7AF178-8AB5-3A99-D301-5BD264A537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A9DAD3-EC2C-27D6-517A-B1B9DEAC0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AF335-D701-4BB7-84A3-CE3F07A1FFBB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FF2A14-D28E-CCFB-375F-CF0D125DB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B8A529-5C6C-809D-B8D1-A49A116CA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64F0D-5642-457B-AB2C-3C8B982D2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852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D9E71-465C-AC4C-5AD4-93CD23430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0C90CF-1E9E-E9D6-9C66-265BD2B9B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37CFD-DF1A-C648-E1B1-8A41BCFEAF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9C387-BBF1-C9E6-6908-BBC5D4F9B2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C6612A-D961-8488-2D0B-46F402E2E7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C80A65-E87B-D1A6-5DE3-A315C5C5D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AF335-D701-4BB7-84A3-CE3F07A1FFBB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596EDD-16A9-27E2-5C3B-511A1064B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CAEBC2-444B-536F-6AAA-16358AABE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64F0D-5642-457B-AB2C-3C8B982D2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620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9AAA3-0641-4ED3-323C-884583F23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1AEA04-3B70-907A-2E44-CFFFD0386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AF335-D701-4BB7-84A3-CE3F07A1FFBB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3226B6-6720-0BE1-B7FD-4ACF47F9F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A068B0-364A-43BE-083D-C9A791789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64F0D-5642-457B-AB2C-3C8B982D2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47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0F9FDD-A7F2-9B8C-E809-CDCE0803C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AF335-D701-4BB7-84A3-CE3F07A1FFBB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9B1D6A-BE3A-E5CA-7D33-49237B861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7F35A-0CF7-44A5-B40F-2BB225F1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64F0D-5642-457B-AB2C-3C8B982D2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85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81F5C-5F3F-85AB-E2D1-2C3F8C73B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93F2A-2B40-C362-C2A4-A4FFDD187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4F088F-2D60-46DA-FF50-173EC3DAE1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86FD15-060D-CD04-2161-ED746951C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AF335-D701-4BB7-84A3-CE3F07A1FFBB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FE2600-7550-04AF-79B0-D8B570DD6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A8831-CB9D-8145-300E-ECB77DCAA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64F0D-5642-457B-AB2C-3C8B982D2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555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402BF-0176-A600-0A28-103D4BF02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1EB0C5-0070-7DE4-8A1F-32988D5062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35ABD-1FEC-BED9-8C44-8563F534CF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3B467A-BCE9-7593-844F-8504AA049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AF335-D701-4BB7-84A3-CE3F07A1FFBB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150264-F3CC-BD25-E4AB-897FE132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B134AB-D36D-A62F-070F-B6BD70428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64F0D-5642-457B-AB2C-3C8B982D2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466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67C67F-F933-8015-5823-F1B15F597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18669-0EAD-582D-D1B4-D2E093DB36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35E91-3C93-66AD-7B55-E0C058811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AF335-D701-4BB7-84A3-CE3F07A1FFBB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9E7DA-584C-2561-D0FE-7299B73FDB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FB5B6-95DF-03B9-4CD4-3F03CF6130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64F0D-5642-457B-AB2C-3C8B982D2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8.png"/><Relationship Id="rId7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9.png"/><Relationship Id="rId7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0.png"/><Relationship Id="rId7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1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0.png"/><Relationship Id="rId7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1.png"/><Relationship Id="rId9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1.png"/><Relationship Id="rId7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298032&amp;picture=snakes-and-ladder-game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exels.com/photo/board-game-child-nephew-snakes-and-ladders-1116683/" TargetMode="External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16" name="Picture 4" descr="A ladder in the desert">
            <a:extLst>
              <a:ext uri="{FF2B5EF4-FFF2-40B4-BE49-F238E27FC236}">
                <a16:creationId xmlns:a16="http://schemas.microsoft.com/office/drawing/2014/main" id="{6459D207-626F-B851-1DC0-E98333BA4A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B99411-DAD1-F6DE-B623-D29F702A01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8181" y="1122363"/>
            <a:ext cx="9795637" cy="2220775"/>
          </a:xfrm>
        </p:spPr>
        <p:txBody>
          <a:bodyPr>
            <a:normAutofit/>
          </a:bodyPr>
          <a:lstStyle/>
          <a:p>
            <a:r>
              <a:rPr lang="en-US" sz="4800" b="1" i="0" dirty="0">
                <a:solidFill>
                  <a:srgbClr val="FFFFFF"/>
                </a:solidFill>
                <a:effectLst/>
                <a:latin typeface="Lato Extended"/>
              </a:rPr>
              <a:t>Fantastic Voyage (Inside the Human Body) </a:t>
            </a:r>
            <a:br>
              <a:rPr lang="en-US" sz="4800" b="1" i="0" dirty="0">
                <a:solidFill>
                  <a:srgbClr val="FFFFFF"/>
                </a:solidFill>
                <a:effectLst/>
                <a:latin typeface="Lato Extended"/>
              </a:rPr>
            </a:br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A2331F-43A4-7E69-AC7F-4293CE90C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8181" y="3514853"/>
            <a:ext cx="9795637" cy="2057043"/>
          </a:xfrm>
        </p:spPr>
        <p:txBody>
          <a:bodyPr>
            <a:normAutofit/>
          </a:bodyPr>
          <a:lstStyle/>
          <a:p>
            <a:r>
              <a:rPr lang="en-US" sz="1500" b="1">
                <a:solidFill>
                  <a:srgbClr val="FFFFFF"/>
                </a:solidFill>
              </a:rPr>
              <a:t>By</a:t>
            </a:r>
          </a:p>
          <a:p>
            <a:r>
              <a:rPr lang="en-US" sz="1500" b="1" i="0">
                <a:solidFill>
                  <a:srgbClr val="FFFFFF"/>
                </a:solidFill>
                <a:effectLst/>
                <a:latin typeface="Lato Extended"/>
              </a:rPr>
              <a:t>Hari Priya Chakati</a:t>
            </a:r>
          </a:p>
          <a:p>
            <a:r>
              <a:rPr lang="en-US" sz="1500" b="1" i="0">
                <a:solidFill>
                  <a:srgbClr val="FFFFFF"/>
                </a:solidFill>
                <a:effectLst/>
                <a:latin typeface="Lato Extended"/>
              </a:rPr>
              <a:t>Rahul Reddy Edurinte</a:t>
            </a:r>
          </a:p>
          <a:p>
            <a:r>
              <a:rPr lang="en-US" sz="1500" b="1" i="0">
                <a:solidFill>
                  <a:srgbClr val="FFFFFF"/>
                </a:solidFill>
                <a:effectLst/>
                <a:latin typeface="Lato Extended"/>
              </a:rPr>
              <a:t>Sai Akhil Kondaveti</a:t>
            </a:r>
          </a:p>
          <a:p>
            <a:r>
              <a:rPr lang="en-US" sz="1500" b="1" i="0">
                <a:solidFill>
                  <a:srgbClr val="FFFFFF"/>
                </a:solidFill>
                <a:effectLst/>
                <a:latin typeface="Lato Extended"/>
              </a:rPr>
              <a:t>Sai Teja Parisha</a:t>
            </a:r>
          </a:p>
          <a:p>
            <a:r>
              <a:rPr lang="en-US" sz="1500" b="1" i="0">
                <a:solidFill>
                  <a:srgbClr val="FFFFFF"/>
                </a:solidFill>
                <a:effectLst/>
                <a:latin typeface="Lato Extended"/>
              </a:rPr>
              <a:t>Tejaswi Kommareddy</a:t>
            </a:r>
            <a:endParaRPr lang="en-US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179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E45BB-113A-A4BD-D10E-40F36FD4A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1" name="Content Placeholder 20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B9DEFCE5-3E1E-5D0E-3E88-C798C179D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23" name="Picture 22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2B53AAC5-4441-1E0A-6819-4BF049C53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Picture 24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451850DB-3BEA-D9C5-00C3-3BCE66531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Picture 26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27F80604-DF06-08A6-0184-339775D14F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28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91B9307F-D6AE-92F7-65FA-257959ED38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Picture 30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19CF8100-6331-610E-B707-D93CB4BF9B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Picture 32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4B695A9E-F483-1240-2A75-E40820B6B8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5" name="Picture 34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FDD6974B-46B9-75A8-0941-1C23459B3E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767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ADFFC-3451-F23C-2A5B-7776CDC69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1FA1E6C3-98A5-E8FC-0BAD-B0C40FD96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7" name="Picture 6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AFF4C3A5-DD43-6341-8DF9-10B57B90B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80D456E6-3E84-CD07-FB4E-74BFCB045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A2C7094A-0496-F314-8AA8-30D2F2479A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0CB9BF82-17E8-0EE0-1A84-9966058C13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245DF776-EF89-9FB6-B0C5-56436EB1E3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EAE04CC2-9500-791C-B768-8DD12824F9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Picture 18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EBFD7521-508A-EB56-B08B-8538F90989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84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677B4-064E-C496-6DAC-A77E2C7B7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C34F88E5-F754-B050-2926-00AA44B59F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7" name="Picture 6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4BFC17F1-7E4D-A99A-79E5-50146FD1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0A532D11-D796-85A5-D895-880A2041FF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AF53A86D-6169-2F7A-6022-2E44901779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A66CF84B-F411-4284-55FA-AD26F869C3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57E8ED16-62A0-D880-8400-05827316BC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E687929F-FE4B-198C-1201-15D89611BD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Picture 18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7CEC0D66-ADFD-1A0C-EA1A-43C73A7B09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40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CD5EA-2E7B-17C8-B3BF-ABB70D635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9D9ACCCC-18F9-148B-24C3-1F0BA4F24A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7" name="Picture 6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3F7232AE-2DF4-37DD-518E-A333589BA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4F9F8F30-40DC-A1B5-9873-B779CF6845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6A5D425D-49BE-86D5-987A-EED0D3F6E4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48E319D1-14DE-D52E-04CB-C8A9D5CFC0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19A8024A-0DED-7E3C-8252-A77C4B6075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E39F7E5B-A58F-B5E1-1CBD-38A11DC891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Picture 18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76354EA7-7498-59FA-6C5F-B75910D522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4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914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1E412-F3D7-CFFC-752C-399A50D30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D365327A-8137-04C5-45CD-5FEE4C867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7" name="Picture 6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04B3D8BF-E5F2-83B8-D183-7254043322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F6A0912D-1B28-B4D7-126C-3C39CEA1C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9A669B1C-A544-A535-D100-52440C4F6C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2B4A2879-9789-2022-25E3-A687E97A45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C8839F5B-19C0-3841-8971-4F35368CB5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A7BB5F50-E254-7259-A9D3-4D7C574880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Picture 18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AB3644B7-DC49-D279-9A03-95642182CA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163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24706-00D6-A6DD-F632-C762F25B4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584C46E8-AECF-ABA9-8DBC-CA9EF9F628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7" name="Picture 6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BB7A360D-79B7-423F-AA32-DE696E3A1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5E05277A-BAD9-07B8-3F15-8AADDD904C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F6D7BC8D-C15E-F112-B79D-0AA3D294CC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3432A940-DD27-047C-65E2-823523BA0C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49CD5DAC-4C2E-831F-19FC-E1133442EA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C1DAA6C7-EFD6-EB25-8CF3-F3FB5EA176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Picture 18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5714BC9C-D915-418E-D6DB-F4E79A1BEE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60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CABC7-C336-C438-58B5-487F9151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843A8735-7D75-FDBC-6AD5-87150891FB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7" name="Picture 6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A3888FDC-0672-54E4-0167-875F3B3F9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12D37A9A-0C5E-4CC0-8977-A2D07AF39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8783B020-D741-1C1D-412B-056E45AEF1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493AAE8A-EBB4-66F6-A88C-BA558E4977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B55F9FBE-EAE6-826C-F66B-55739F0D0F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2739E2A1-A20A-19AC-5C5C-C62DA4ED1C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Picture 18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853C6C60-ABCA-53A4-0FE7-16131519B8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785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1ED69-49BC-7141-63ED-A586D9800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EA56D951-1623-57D8-6BC8-20BC8058B6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7" name="Picture 6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13C12569-73DC-C5B7-63C9-1AE1CC2D44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B20B1B32-2594-A271-D301-0D2EE025BD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92607C97-E9F1-DDA9-68BA-494BC18DC9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037105D4-FFFA-4318-E23F-6AFC975D9C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098A274D-6608-7E07-60D4-83A4734B51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91F70142-34E2-68C1-951B-6E60681F08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Picture 18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57DC75B3-745A-00FD-8C1F-235C5C8DC7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605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1">
            <a:extLst>
              <a:ext uri="{FF2B5EF4-FFF2-40B4-BE49-F238E27FC236}">
                <a16:creationId xmlns:a16="http://schemas.microsoft.com/office/drawing/2014/main" id="{6ECA6DCB-B7E1-40A9-9524-540C6DA40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4C686F-0DC2-AB75-FF9F-77068DA78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en-US" sz="4000"/>
              <a:t>Conclusion</a:t>
            </a:r>
          </a:p>
        </p:txBody>
      </p:sp>
      <p:grpSp>
        <p:nvGrpSpPr>
          <p:cNvPr id="21" name="Group 1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5F46D-A538-03E4-F648-A2DED3411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/>
          </a:bodyPr>
          <a:lstStyle/>
          <a:p>
            <a:r>
              <a:rPr lang="en-US" sz="2000"/>
              <a:t>  The real  Implementation of Fantastic Voyage with GUI, StdDraw from Princeton libraries and java is used for the development.</a:t>
            </a:r>
          </a:p>
          <a:p>
            <a:pPr marL="0" indent="0">
              <a:buNone/>
            </a:pPr>
            <a:endParaRPr lang="en-US" sz="2000"/>
          </a:p>
          <a:p>
            <a:r>
              <a:rPr lang="en-US" sz="2000"/>
              <a:t>You can enjoy unlimited attempts of the game.</a:t>
            </a:r>
          </a:p>
          <a:p>
            <a:endParaRPr lang="en-US" sz="20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me with snakes and ladders&#10;&#10;Description automatically generated">
            <a:extLst>
              <a:ext uri="{FF2B5EF4-FFF2-40B4-BE49-F238E27FC236}">
                <a16:creationId xmlns:a16="http://schemas.microsoft.com/office/drawing/2014/main" id="{5F617485-5AC8-1377-9856-B7823FC0DB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0868" r="-2" b="21853"/>
          <a:stretch/>
        </p:blipFill>
        <p:spPr>
          <a:xfrm>
            <a:off x="7083423" y="581892"/>
            <a:ext cx="4397433" cy="251875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hild playing a board game&#10;&#10;Description automatically generated">
            <a:extLst>
              <a:ext uri="{FF2B5EF4-FFF2-40B4-BE49-F238E27FC236}">
                <a16:creationId xmlns:a16="http://schemas.microsoft.com/office/drawing/2014/main" id="{4038A403-33ED-6616-2FEF-82CDD65528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9080" r="1" b="4517"/>
          <a:stretch/>
        </p:blipFill>
        <p:spPr>
          <a:xfrm>
            <a:off x="7083423" y="3707894"/>
            <a:ext cx="4395569" cy="25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41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0C1900-35DD-562C-DEBD-D0027DC269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500" b="823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C75E46-BA61-36BF-132B-B5407BFFF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93761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F2C53F-325C-3F67-386C-95C8C7F05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153927"/>
          </a:xfrm>
        </p:spPr>
        <p:txBody>
          <a:bodyPr anchor="b">
            <a:normAutofit/>
          </a:bodyPr>
          <a:lstStyle/>
          <a:p>
            <a:r>
              <a:rPr lang="en-US" sz="5400" dirty="0"/>
              <a:t>Agenda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A889E-526B-85AB-8AE6-1F6883AA5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05282"/>
            <a:ext cx="4670097" cy="3588285"/>
          </a:xfrm>
        </p:spPr>
        <p:txBody>
          <a:bodyPr>
            <a:noAutofit/>
          </a:bodyPr>
          <a:lstStyle/>
          <a:p>
            <a:pPr marL="285750" indent="-285750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285750" indent="-285750">
              <a:spcAft>
                <a:spcPts val="60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Game Moto</a:t>
            </a:r>
          </a:p>
          <a:p>
            <a:pPr marL="285750" indent="-285750">
              <a:spcAft>
                <a:spcPts val="60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Game Process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</a:p>
          <a:p>
            <a:pPr marL="285750" indent="-285750">
              <a:spcAft>
                <a:spcPts val="60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Game Statistics</a:t>
            </a:r>
          </a:p>
          <a:p>
            <a:pPr marL="285750" indent="-285750">
              <a:spcAft>
                <a:spcPts val="60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Visualizing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explanation </a:t>
            </a:r>
          </a:p>
          <a:p>
            <a:pPr marL="285750" indent="-285750">
              <a:spcAft>
                <a:spcPts val="60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colourful board game as a corporate strategy idea">
            <a:extLst>
              <a:ext uri="{FF2B5EF4-FFF2-40B4-BE49-F238E27FC236}">
                <a16:creationId xmlns:a16="http://schemas.microsoft.com/office/drawing/2014/main" id="{0C33A963-89F4-2664-037F-3DF93BF7B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24" r="16523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34842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and with red strings">
            <a:extLst>
              <a:ext uri="{FF2B5EF4-FFF2-40B4-BE49-F238E27FC236}">
                <a16:creationId xmlns:a16="http://schemas.microsoft.com/office/drawing/2014/main" id="{37CAEEE3-60EA-D972-A18D-693BB11DA5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34" r="948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8F3807-A7F7-CB77-6B54-7C900EB13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1023B-85A8-BF30-00B4-F0E4538DD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/>
              <a:t>The code implements a simplified version of the Arteries and Veins flow game.</a:t>
            </a:r>
          </a:p>
          <a:p>
            <a:r>
              <a:rPr lang="en-US" sz="2000"/>
              <a:t>We will explain the code step by step to help you understand it</a:t>
            </a:r>
          </a:p>
          <a:p>
            <a:r>
              <a:rPr lang="en-US" sz="2000"/>
              <a:t>It uses the Princeton Algorithms Library (algs4) for various functionalities.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072578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09761-0C2D-956F-9F0F-3CC9E7B89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Moto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34DDE33-22A8-2BA7-2C31-8420A776399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8641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3AD3E-EA05-959D-AC5B-AB24E8747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/>
              <a:t>Game Process</a:t>
            </a:r>
          </a:p>
        </p:txBody>
      </p:sp>
      <p:pic>
        <p:nvPicPr>
          <p:cNvPr id="14" name="Picture 4" descr="Dice and pins on a board game">
            <a:extLst>
              <a:ext uri="{FF2B5EF4-FFF2-40B4-BE49-F238E27FC236}">
                <a16:creationId xmlns:a16="http://schemas.microsoft.com/office/drawing/2014/main" id="{42CD0735-B7E3-5DD3-9803-283C206F99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70" r="35881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C93FA-3270-071B-7A3A-C179ABB19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5143" y="2551176"/>
            <a:ext cx="6087796" cy="3591207"/>
          </a:xfrm>
        </p:spPr>
        <p:txBody>
          <a:bodyPr>
            <a:normAutofit/>
          </a:bodyPr>
          <a:lstStyle/>
          <a:p>
            <a:r>
              <a:rPr lang="en-US" sz="2000" dirty="0"/>
              <a:t>Game is Human body themed upside-down game.</a:t>
            </a:r>
          </a:p>
          <a:p>
            <a:r>
              <a:rPr lang="en-US" sz="2000" dirty="0"/>
              <a:t>It has 1-4 players</a:t>
            </a:r>
          </a:p>
          <a:p>
            <a:r>
              <a:rPr lang="en-US" sz="2000" dirty="0"/>
              <a:t>It has winning point at 81</a:t>
            </a:r>
          </a:p>
          <a:p>
            <a:r>
              <a:rPr lang="en-US" sz="2000" dirty="0"/>
              <a:t>It has both Arteries and Veins which makes game exciting</a:t>
            </a:r>
          </a:p>
          <a:p>
            <a:r>
              <a:rPr lang="en-US" sz="2000" dirty="0"/>
              <a:t>6-sided dice 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82749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86727-88F5-B15E-F128-84ADD34F6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Structure</a:t>
            </a: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1BED2360-5FF2-CAE3-04D9-D1CE39B34B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554122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1698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ED3100-3941-4F9A-9FAB-4A7A9B4A0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Rectangle">
            <a:extLst>
              <a:ext uri="{FF2B5EF4-FFF2-40B4-BE49-F238E27FC236}">
                <a16:creationId xmlns:a16="http://schemas.microsoft.com/office/drawing/2014/main" id="{8CBEFB3C-8BDC-4A1B-94A5-A6A24CBB6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Colourful maths learning objects">
            <a:extLst>
              <a:ext uri="{FF2B5EF4-FFF2-40B4-BE49-F238E27FC236}">
                <a16:creationId xmlns:a16="http://schemas.microsoft.com/office/drawing/2014/main" id="{7F9C880F-C2DC-3B9D-75FF-A771470D8B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5369" b="10362"/>
          <a:stretch/>
        </p:blipFill>
        <p:spPr>
          <a:xfrm>
            <a:off x="20" y="10"/>
            <a:ext cx="12191981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D9A4F4-B706-8DFA-8BE9-66862B38E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5366040" cy="2344840"/>
          </a:xfrm>
        </p:spPr>
        <p:txBody>
          <a:bodyPr anchor="b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Visualization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  <a:solidFill>
            <a:srgbClr val="FFFFFF"/>
          </a:solidFill>
        </p:grpSpPr>
        <p:sp>
          <p:nvSpPr>
            <p:cNvPr id="14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19731-BBAC-9BC3-642B-5BBF02629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069" y="3175552"/>
            <a:ext cx="5366041" cy="3164288"/>
          </a:xfrm>
        </p:spPr>
        <p:txBody>
          <a:bodyPr anchor="t">
            <a:no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It has 81 spaces</a:t>
            </a:r>
          </a:p>
          <a:p>
            <a:r>
              <a:rPr lang="en-US" dirty="0">
                <a:solidFill>
                  <a:srgbClr val="FFFFFF"/>
                </a:solidFill>
              </a:rPr>
              <a:t>Player mover according to the dice</a:t>
            </a:r>
          </a:p>
          <a:p>
            <a:r>
              <a:rPr lang="en-US" dirty="0">
                <a:solidFill>
                  <a:srgbClr val="FFFFFF"/>
                </a:solidFill>
              </a:rPr>
              <a:t>Used  </a:t>
            </a:r>
            <a:r>
              <a:rPr lang="en-US" dirty="0" err="1">
                <a:solidFill>
                  <a:srgbClr val="FFFFFF"/>
                </a:solidFill>
              </a:rPr>
              <a:t>StdDraw</a:t>
            </a:r>
            <a:r>
              <a:rPr lang="en-US" dirty="0">
                <a:solidFill>
                  <a:srgbClr val="FFFFFF"/>
                </a:solidFill>
              </a:rPr>
              <a:t> library for visualization</a:t>
            </a:r>
          </a:p>
          <a:p>
            <a:r>
              <a:rPr lang="en-US" dirty="0">
                <a:solidFill>
                  <a:srgbClr val="FFFFFF"/>
                </a:solidFill>
              </a:rPr>
              <a:t>Used different colors to represent players</a:t>
            </a:r>
          </a:p>
        </p:txBody>
      </p:sp>
    </p:spTree>
    <p:extLst>
      <p:ext uri="{BB962C8B-B14F-4D97-AF65-F5344CB8AC3E}">
        <p14:creationId xmlns:p14="http://schemas.microsoft.com/office/powerpoint/2010/main" val="2913888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ECAD77-BCAA-24DD-05FE-FCF864F18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Game Statistics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5BF0D12-BAF7-13DC-509B-773082A49C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9305846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06467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D760B-4D0A-7474-6F94-341833716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:</a:t>
            </a:r>
            <a:endParaRPr lang="en-IN" dirty="0"/>
          </a:p>
        </p:txBody>
      </p:sp>
      <p:pic>
        <p:nvPicPr>
          <p:cNvPr id="5" name="Content Placeholder 4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2F417E12-1083-6896-136A-B7ED31D40E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928971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246</Words>
  <Application>Microsoft Office PowerPoint</Application>
  <PresentationFormat>Widescreen</PresentationFormat>
  <Paragraphs>56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Lato Extended</vt:lpstr>
      <vt:lpstr>Times New Roman</vt:lpstr>
      <vt:lpstr>Office Theme</vt:lpstr>
      <vt:lpstr>Fantastic Voyage (Inside the Human Body)  </vt:lpstr>
      <vt:lpstr>Agenda</vt:lpstr>
      <vt:lpstr>Introduction</vt:lpstr>
      <vt:lpstr>Game Moto</vt:lpstr>
      <vt:lpstr>Game Process</vt:lpstr>
      <vt:lpstr>Structure</vt:lpstr>
      <vt:lpstr>Visualization </vt:lpstr>
      <vt:lpstr>Game Statistics</vt:lpstr>
      <vt:lpstr>Code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Fantastic Voyage (Inside the Human Body) </dc:title>
  <dc:creator>KARDURI SUSHMA</dc:creator>
  <cp:lastModifiedBy>Kondaveti, Sai Akhil</cp:lastModifiedBy>
  <cp:revision>2</cp:revision>
  <dcterms:created xsi:type="dcterms:W3CDTF">2023-07-20T23:54:09Z</dcterms:created>
  <dcterms:modified xsi:type="dcterms:W3CDTF">2023-07-21T05:05:36Z</dcterms:modified>
</cp:coreProperties>
</file>